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 b="1" sz="1600"/>
            </a:pPr>
            <a:r>
              <a:t>R Command Prompt</a:t>
            </a:r>
          </a:p>
          <a:p>
            <a:pPr>
              <a:lnSpc>
                <a:spcPct val="117999"/>
              </a:lnSpc>
              <a:defRPr sz="1600"/>
            </a:pPr>
            <a:r>
              <a:t>Once you have R environment setup, then it’s easy to start your R command prompt by just typing the following command at your command prompt −</a:t>
            </a:r>
          </a:p>
          <a:p>
            <a:pPr>
              <a:lnSpc>
                <a:spcPct val="117999"/>
              </a:lnSpc>
              <a:defRPr sz="1600"/>
            </a:pPr>
            <a:r>
              <a:t>$ R</a:t>
            </a:r>
          </a:p>
          <a:p>
            <a:pPr>
              <a:lnSpc>
                <a:spcPct val="117999"/>
              </a:lnSpc>
              <a:defRPr sz="1600"/>
            </a:pPr>
            <a:r>
              <a:t>This will launch R interpreter and you will get a prompt &gt; where you can start typing your program as follows −</a:t>
            </a:r>
          </a:p>
          <a:p>
            <a:pPr>
              <a:lnSpc>
                <a:spcPct val="117999"/>
              </a:lnSpc>
              <a:defRPr sz="1600"/>
            </a:pPr>
            <a:r>
              <a:t>&gt; myString &lt;- "Hello, World!"</a:t>
            </a:r>
          </a:p>
          <a:p>
            <a:pPr>
              <a:lnSpc>
                <a:spcPct val="117999"/>
              </a:lnSpc>
              <a:defRPr sz="1600"/>
            </a:pPr>
            <a:r>
              <a:t>&gt; print ( myString)</a:t>
            </a:r>
          </a:p>
          <a:p>
            <a:pPr>
              <a:lnSpc>
                <a:spcPct val="117999"/>
              </a:lnSpc>
              <a:defRPr sz="1600"/>
            </a:pPr>
            <a:r>
              <a:t>[1] "Hello, World!"</a:t>
            </a:r>
          </a:p>
          <a:p>
            <a:pPr>
              <a:lnSpc>
                <a:spcPct val="117999"/>
              </a:lnSpc>
              <a:defRPr sz="1600"/>
            </a:pPr>
            <a:r>
              <a:t>Here first statement defines a string variable myString, where we assign a string "Hello, World!" and then next statement print() is being used to print the value stored in variable myString.</a:t>
            </a:r>
          </a:p>
          <a:p>
            <a:pPr>
              <a:lnSpc>
                <a:spcPct val="117999"/>
              </a:lnSpc>
              <a:defRPr sz="1600"/>
            </a:pPr>
            <a:r>
              <a:t>R Script File</a:t>
            </a:r>
          </a:p>
          <a:p>
            <a:pPr>
              <a:lnSpc>
                <a:spcPct val="117999"/>
              </a:lnSpc>
              <a:defRPr sz="1600"/>
            </a:pPr>
            <a:r>
              <a:t>Usually, you will do your programming by writing your programs in script files and then you execute those scripts at your command prompt with the help of R interpreter called Rscript. So let's start with writing following code in a text file called test.R as under −</a:t>
            </a:r>
          </a:p>
          <a:p>
            <a:pPr>
              <a:lnSpc>
                <a:spcPct val="117999"/>
              </a:lnSpc>
              <a:defRPr sz="1600"/>
            </a:pPr>
            <a:r>
              <a:t># My first program in R Programming</a:t>
            </a:r>
          </a:p>
          <a:p>
            <a:pPr>
              <a:lnSpc>
                <a:spcPct val="117999"/>
              </a:lnSpc>
              <a:defRPr sz="1600"/>
            </a:pPr>
            <a:r>
              <a:t>myString &lt;- "Hello, World!"</a:t>
            </a:r>
          </a:p>
          <a:p>
            <a:pPr>
              <a:lnSpc>
                <a:spcPct val="117999"/>
              </a:lnSpc>
              <a:defRPr sz="1600"/>
            </a:pPr>
          </a:p>
          <a:p>
            <a:pPr>
              <a:lnSpc>
                <a:spcPct val="117999"/>
              </a:lnSpc>
              <a:defRPr sz="1600"/>
            </a:pPr>
            <a:r>
              <a:t>print ( myString)</a:t>
            </a:r>
          </a:p>
          <a:p>
            <a:pPr>
              <a:lnSpc>
                <a:spcPct val="117999"/>
              </a:lnSpc>
              <a:defRPr sz="1600"/>
            </a:pPr>
            <a:r>
              <a:t>Save the above code in a file test.R and execute it at Linux command prompt as given below. Even if you are using Windows or other system, syntax will remain same.</a:t>
            </a:r>
          </a:p>
          <a:p>
            <a:pPr>
              <a:lnSpc>
                <a:spcPct val="117999"/>
              </a:lnSpc>
              <a:defRPr sz="1600"/>
            </a:pPr>
            <a:r>
              <a:t>$ Rscript test.R </a:t>
            </a:r>
          </a:p>
          <a:p>
            <a:pPr>
              <a:lnSpc>
                <a:spcPct val="117999"/>
              </a:lnSpc>
              <a:defRPr sz="1600"/>
            </a:pPr>
            <a:r>
              <a:t>When we run the above program, it produces the following result.</a:t>
            </a:r>
          </a:p>
          <a:p>
            <a:pPr>
              <a:lnSpc>
                <a:spcPct val="117999"/>
              </a:lnSpc>
              <a:defRPr sz="1600"/>
            </a:pPr>
            <a:r>
              <a:t>[1] "Hello, World!"</a:t>
            </a:r>
          </a:p>
          <a:p>
            <a:pPr>
              <a:lnSpc>
                <a:spcPct val="117999"/>
              </a:lnSpc>
              <a:defRPr sz="1600"/>
            </a:pPr>
            <a:r>
              <a:t>Comments</a:t>
            </a:r>
          </a:p>
          <a:p>
            <a:pPr>
              <a:lnSpc>
                <a:spcPct val="117999"/>
              </a:lnSpc>
              <a:defRPr sz="1600"/>
            </a:pPr>
            <a:r>
              <a:t>Comments are like helping text in your R program and they are ignored by the interpreter while executing your actual program. Single comment is written using # in the beginning of the statement as follows −</a:t>
            </a:r>
          </a:p>
          <a:p>
            <a:pPr>
              <a:lnSpc>
                <a:spcPct val="117999"/>
              </a:lnSpc>
              <a:defRPr sz="1600"/>
            </a:pPr>
            <a:r>
              <a:t># My first program in R Programming</a:t>
            </a:r>
          </a:p>
          <a:p>
            <a:pPr>
              <a:lnSpc>
                <a:spcPct val="117999"/>
              </a:lnSpc>
              <a:defRPr sz="1600"/>
            </a:pPr>
            <a:r>
              <a:t>R does not support multi-line comments but you can perform a trick which is something as follows −</a:t>
            </a:r>
          </a:p>
          <a:p>
            <a:pPr>
              <a:lnSpc>
                <a:spcPct val="117999"/>
              </a:lnSpc>
              <a:defRPr sz="1600"/>
            </a:pPr>
            <a:r>
              <a:t>if(FALSE) {</a:t>
            </a:r>
          </a:p>
          <a:p>
            <a:pPr>
              <a:lnSpc>
                <a:spcPct val="117999"/>
              </a:lnSpc>
              <a:defRPr sz="1600"/>
            </a:pPr>
            <a:r>
              <a:t>   "This is a demo for multi-line comments and it should be put inside either a single</a:t>
            </a:r>
          </a:p>
          <a:p>
            <a:pPr>
              <a:lnSpc>
                <a:spcPct val="117999"/>
              </a:lnSpc>
              <a:defRPr sz="1600"/>
            </a:pPr>
            <a:r>
              <a:t>      OR double quote"</a:t>
            </a:r>
          </a:p>
          <a:p>
            <a:pPr>
              <a:lnSpc>
                <a:spcPct val="117999"/>
              </a:lnSpc>
              <a:defRPr sz="1600"/>
            </a:pPr>
            <a:r>
              <a:t>}</a:t>
            </a:r>
          </a:p>
          <a:p>
            <a:pPr>
              <a:lnSpc>
                <a:spcPct val="117999"/>
              </a:lnSpc>
              <a:defRPr sz="1600"/>
            </a:pPr>
          </a:p>
          <a:p>
            <a:pPr>
              <a:lnSpc>
                <a:spcPct val="117999"/>
              </a:lnSpc>
              <a:defRPr sz="1600"/>
            </a:pPr>
            <a:r>
              <a:t>myString &lt;- "Hello, World!"</a:t>
            </a:r>
          </a:p>
          <a:p>
            <a:pPr>
              <a:lnSpc>
                <a:spcPct val="117999"/>
              </a:lnSpc>
              <a:defRPr sz="1600"/>
            </a:pPr>
            <a:r>
              <a:t>print ( myString)</a:t>
            </a:r>
          </a:p>
          <a:p>
            <a:pPr>
              <a:lnSpc>
                <a:spcPct val="117999"/>
              </a:lnSpc>
              <a:defRPr sz="1600"/>
            </a:pPr>
            <a:r>
              <a:t>Though above comments will be executed by R interpreter, they will not interfere with your actual program. You should put such comments inside, either single or double quote.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algn="l" defTabSz="12700">
              <a:spcBef>
                <a:spcPts val="2400"/>
              </a:spcBef>
              <a:defRPr b="0" sz="3400">
                <a:solidFill>
                  <a:srgbClr val="222222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2984A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 environment"/>
          <p:cNvSpPr txBox="1"/>
          <p:nvPr>
            <p:ph type="title"/>
          </p:nvPr>
        </p:nvSpPr>
        <p:spPr>
          <a:xfrm>
            <a:off x="406400" y="311149"/>
            <a:ext cx="12192000" cy="723902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 environment 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814" y="1161809"/>
            <a:ext cx="10209173" cy="8498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 command prompt, script file and comments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 command prompt, script file and comments</a:t>
            </a:r>
          </a:p>
        </p:txBody>
      </p:sp>
      <p:sp>
        <p:nvSpPr>
          <p:cNvPr id="133" name="Command prompt : $ R…"/>
          <p:cNvSpPr txBox="1"/>
          <p:nvPr/>
        </p:nvSpPr>
        <p:spPr>
          <a:xfrm>
            <a:off x="406398" y="1043400"/>
            <a:ext cx="12192004" cy="873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 defTabSz="457200">
              <a:buClr>
                <a:srgbClr val="34A5DA"/>
              </a:buClr>
              <a:buSzPct val="104999"/>
              <a:buFont typeface="Avenir Next"/>
              <a:buChar char="‣"/>
              <a:defRPr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Command prompt : </a:t>
            </a:r>
            <a:r>
              <a:rPr b="0"/>
              <a:t>$ R</a:t>
            </a:r>
          </a:p>
          <a:p>
            <a:pPr algn="l" defTabSz="457200">
              <a:defRPr b="0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&gt; myString &lt;- "Hello, World!"</a:t>
            </a:r>
          </a:p>
          <a:p>
            <a:pPr algn="l" defTabSz="457200">
              <a:defRPr b="0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&gt; print ( myString)</a:t>
            </a:r>
          </a:p>
          <a:p>
            <a:pPr algn="l" defTabSz="457200">
              <a:defRPr b="0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44500" indent="-444500" algn="l" defTabSz="457200">
              <a:buClr>
                <a:srgbClr val="34A5DA"/>
              </a:buClr>
              <a:buSzPct val="104999"/>
              <a:buFont typeface="Avenir Next"/>
              <a:buChar char="‣"/>
              <a:defRPr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 Script File : </a:t>
            </a:r>
            <a:r>
              <a:rPr b="0"/>
              <a:t>test.R</a:t>
            </a:r>
          </a:p>
          <a:p>
            <a:pPr algn="l" defTabSz="457200">
              <a:defRPr b="0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# My first program in R Programming</a:t>
            </a:r>
          </a:p>
          <a:p>
            <a:pPr algn="l" defTabSz="457200">
              <a:defRPr b="0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myString &lt;- "Hello, World!"</a:t>
            </a:r>
          </a:p>
          <a:p>
            <a:pPr algn="l" defTabSz="457200">
              <a:defRPr b="0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print ( myString)</a:t>
            </a:r>
          </a:p>
          <a:p>
            <a:pPr marL="444500" indent="-444500" algn="l" defTabSz="457200">
              <a:buSzPct val="40000"/>
              <a:buBlip>
                <a:blip r:embed="rId3"/>
              </a:buBlip>
              <a:defRPr b="0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Run in command prompt : $ Rscript test.R</a:t>
            </a:r>
          </a:p>
          <a:p>
            <a:pPr marL="444500" indent="-444500" algn="l" defTabSz="457200">
              <a:buSzPct val="40000"/>
              <a:buBlip>
                <a:blip r:embed="rId3"/>
              </a:buBlip>
              <a:defRPr b="0"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</a:p>
          <a:p>
            <a:pPr marL="444500" indent="-444500" algn="l" defTabSz="457200">
              <a:buClr>
                <a:srgbClr val="34A5DA"/>
              </a:buClr>
              <a:buSzPct val="104999"/>
              <a:buFont typeface="Avenir Next"/>
              <a:buChar char="‣"/>
              <a:defRPr sz="29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Comments : </a:t>
            </a:r>
          </a:p>
          <a:p>
            <a:pPr algn="l" defTabSz="457200">
              <a:defRPr b="0" sz="29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 does not support multi-line comments but you can perform a trick which is something as follows −</a:t>
            </a:r>
          </a:p>
          <a:p>
            <a:pPr algn="l" defTabSz="457200">
              <a:defRPr b="0" sz="29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if(FALSE) {</a:t>
            </a:r>
          </a:p>
          <a:p>
            <a:pPr lvl="1" algn="l" defTabSz="457200">
              <a:defRPr b="0" sz="29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"This is a demo for multi-line comments and it should be put inside either a  single OR double quote"</a:t>
            </a:r>
          </a:p>
          <a:p>
            <a:pPr algn="l" defTabSz="457200">
              <a:defRPr b="0" sz="290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