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algn="l" defTabSz="12700">
              <a:spcBef>
                <a:spcPts val="2400"/>
              </a:spcBef>
              <a:defRPr b="0" sz="3400">
                <a:solidFill>
                  <a:srgbClr val="222222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unctions in r"/>
          <p:cNvSpPr txBox="1"/>
          <p:nvPr>
            <p:ph type="title" idx="4294967295"/>
          </p:nvPr>
        </p:nvSpPr>
        <p:spPr>
          <a:xfrm>
            <a:off x="406400" y="3898741"/>
            <a:ext cx="12192000" cy="2670740"/>
          </a:xfrm>
          <a:prstGeom prst="rect">
            <a:avLst/>
          </a:prstGeom>
        </p:spPr>
        <p:txBody>
          <a:bodyPr anchor="t"/>
          <a:lstStyle>
            <a:lvl1pPr defTabSz="224331">
              <a:lnSpc>
                <a:spcPct val="80000"/>
              </a:lnSpc>
              <a:spcBef>
                <a:spcPts val="1000"/>
              </a:spcBef>
              <a:defRPr cap="all" sz="9504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Installing packages in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unctions in r"/>
          <p:cNvSpPr txBox="1"/>
          <p:nvPr>
            <p:ph type="title" idx="4294967295"/>
          </p:nvPr>
        </p:nvSpPr>
        <p:spPr>
          <a:xfrm>
            <a:off x="406400" y="3898741"/>
            <a:ext cx="12192000" cy="2670740"/>
          </a:xfrm>
          <a:prstGeom prst="rect">
            <a:avLst/>
          </a:prstGeom>
        </p:spPr>
        <p:txBody>
          <a:bodyPr anchor="t"/>
          <a:lstStyle>
            <a:lvl1pPr defTabSz="224331">
              <a:lnSpc>
                <a:spcPct val="80000"/>
              </a:lnSpc>
              <a:spcBef>
                <a:spcPts val="1000"/>
              </a:spcBef>
              <a:defRPr cap="all" sz="9504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Linking R and 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sts in r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Read csv files in r</a:t>
            </a:r>
          </a:p>
        </p:txBody>
      </p:sp>
      <p:sp>
        <p:nvSpPr>
          <p:cNvPr id="141" name="Lists are the R objects which contain elements of different types like − numbers, strings, vectors and another list inside it. A list can also contain a matrix or a function as its elements. List is created using list() function.…"/>
          <p:cNvSpPr txBox="1"/>
          <p:nvPr/>
        </p:nvSpPr>
        <p:spPr>
          <a:xfrm>
            <a:off x="0" y="1372230"/>
            <a:ext cx="13004801" cy="7308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R="5981700" indent="38100" algn="just" defTabSz="457200">
              <a:lnSpc>
                <a:spcPts val="6600"/>
              </a:lnSpc>
              <a:spcBef>
                <a:spcPts val="900"/>
              </a:spcBef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 R, we can read data from files stored outside the R environment. We can also write data into files which will be stored and accessed by the operating system. R can read and write into various file formats like csv, excel, xml etc.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Set Working Directory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Reading a CSV File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Basic computations using the CSV File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Write to a CSV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sts in r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Read XLSX files in r</a:t>
            </a:r>
          </a:p>
        </p:txBody>
      </p:sp>
      <p:sp>
        <p:nvSpPr>
          <p:cNvPr id="144" name="Lists are the R objects which contain elements of different types like − numbers, strings, vectors and another list inside it. A list can also contain a matrix or a function as its elements. List is created using list() function.…"/>
          <p:cNvSpPr txBox="1"/>
          <p:nvPr/>
        </p:nvSpPr>
        <p:spPr>
          <a:xfrm>
            <a:off x="99844" y="3277231"/>
            <a:ext cx="13004801" cy="349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5981700" indent="38100" algn="just" defTabSz="457200">
              <a:lnSpc>
                <a:spcPts val="6600"/>
              </a:lnSpc>
              <a:spcBef>
                <a:spcPts val="900"/>
              </a:spcBef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Microsoft Excel is the most widely used spreadsheet program which stores data in the .xls or .xlsx format. R can read directly from these files using some excel specific packages. We’ll learn how to input and read an xlsx file using 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71" y="45053"/>
            <a:ext cx="12884658" cy="9663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09" y="289766"/>
            <a:ext cx="12907782" cy="968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