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66" r:id="rId9"/>
    <p:sldId id="269" r:id="rId10"/>
    <p:sldId id="268" r:id="rId11"/>
    <p:sldId id="267" r:id="rId12"/>
    <p:sldId id="260" r:id="rId13"/>
    <p:sldId id="258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>
      <p:cViewPr varScale="1">
        <p:scale>
          <a:sx n="110" d="100"/>
          <a:sy n="110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AF8-8D8E-452A-ADA1-78E1E94FF56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F888-689E-4A26-8BCA-F3BBA7F11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F7A5-AB7A-4922-816B-9FFE83888108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150" y="2060847"/>
            <a:ext cx="5473700" cy="3600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4128" y="5877272"/>
            <a:ext cx="3168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+mj-lt"/>
              </a:rPr>
              <a:t>5</a:t>
            </a:r>
            <a:r>
              <a:rPr lang="ko-KR" altLang="en-US" sz="2000" b="1" dirty="0">
                <a:latin typeface="+mj-lt"/>
              </a:rPr>
              <a:t>조</a:t>
            </a:r>
            <a:r>
              <a:rPr lang="en-US" altLang="ko-KR" sz="2000" b="1" dirty="0">
                <a:latin typeface="+mj-lt"/>
              </a:rPr>
              <a:t>:</a:t>
            </a:r>
            <a:r>
              <a:rPr lang="ko-KR" altLang="en-US" sz="2000" b="1" dirty="0">
                <a:latin typeface="+mj-lt"/>
              </a:rPr>
              <a:t> 김성빈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팀장</a:t>
            </a:r>
            <a:r>
              <a:rPr lang="en-US" altLang="ko-KR" sz="2000" b="1" dirty="0">
                <a:latin typeface="+mj-lt"/>
              </a:rPr>
              <a:t>),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ko-KR" altLang="en-US" sz="2000" b="1" dirty="0" err="1">
                <a:latin typeface="+mj-lt"/>
              </a:rPr>
              <a:t>구관현조명환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황대훈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김지연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825" y="656873"/>
            <a:ext cx="864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 dirty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Final </a:t>
            </a:r>
            <a:r>
              <a:rPr lang="en-US" altLang="ko-KR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Project</a:t>
            </a:r>
            <a:r>
              <a:rPr lang="ko-KR" altLang="en-US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300" b="1" spc="-200" dirty="0" err="1">
                <a:latin typeface="+mj-lt"/>
                <a:ea typeface="210 콤퓨타세탁 L"/>
                <a:cs typeface="Arial Unicode MS"/>
              </a:rPr>
              <a:t>IoT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해킹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/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보안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200" b="1" spc="-200" smtClean="0">
                <a:latin typeface="+mj-lt"/>
                <a:ea typeface="210 콤퓨타세탁 L"/>
                <a:cs typeface="Arial Unicode MS"/>
              </a:rPr>
              <a:t>(3</a:t>
            </a:r>
            <a:r>
              <a:rPr lang="ko-KR" altLang="en-US" sz="3200" b="1" spc="-200" smtClean="0">
                <a:latin typeface="+mj-lt"/>
                <a:ea typeface="210 콤퓨타세탁 L"/>
                <a:cs typeface="Arial Unicode MS"/>
              </a:rPr>
              <a:t>차 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발표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)</a:t>
            </a:r>
            <a:endParaRPr lang="ko-KR" altLang="en-US" sz="4400" b="1" dirty="0">
              <a:latin typeface="+mj-lt"/>
              <a:ea typeface="210 콤퓨타세탁 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666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(2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831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Python – HTML </a:t>
            </a:r>
            <a:r>
              <a:rPr lang="ko-KR" altLang="en-US" sz="2400" b="1" dirty="0">
                <a:latin typeface="+mj-lt"/>
              </a:rPr>
              <a:t>연결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lt"/>
              </a:rPr>
              <a:t>Websocket</a:t>
            </a:r>
            <a:r>
              <a:rPr lang="ko-KR" altLang="en-US" b="1" dirty="0">
                <a:latin typeface="+mj-lt"/>
              </a:rPr>
              <a:t>으로 통신 테스트 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>
                <a:latin typeface="+mj-lt"/>
              </a:rPr>
              <a:t>CentOS</a:t>
            </a:r>
            <a:r>
              <a:rPr lang="en-US" altLang="ko-KR" sz="2400" b="1" dirty="0">
                <a:latin typeface="+mj-lt"/>
              </a:rPr>
              <a:t> Web Server – MySQL </a:t>
            </a:r>
            <a:r>
              <a:rPr lang="ko-KR" altLang="en-US" sz="2400" b="1" dirty="0">
                <a:latin typeface="+mj-lt"/>
              </a:rPr>
              <a:t>연동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lt"/>
              </a:rPr>
              <a:t>php5 – MySQL </a:t>
            </a:r>
            <a:r>
              <a:rPr lang="ko-KR" altLang="en-US" b="1" dirty="0">
                <a:latin typeface="+mj-lt"/>
              </a:rPr>
              <a:t>연동 확인 완료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>
                <a:latin typeface="+mj-lt"/>
              </a:rPr>
              <a:t>연결 상태 확인 </a:t>
            </a:r>
            <a:r>
              <a:rPr lang="ko-KR" altLang="en-US" b="1" dirty="0" smtClean="0">
                <a:latin typeface="+mj-lt"/>
              </a:rPr>
              <a:t>완료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01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(3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CentOS</a:t>
            </a:r>
            <a:r>
              <a:rPr lang="en-US" altLang="ko-KR" sz="2400" b="1" dirty="0" smtClean="0">
                <a:latin typeface="+mj-ea"/>
                <a:ea typeface="+mj-ea"/>
              </a:rPr>
              <a:t> Web Server – MySQL </a:t>
            </a:r>
            <a:r>
              <a:rPr lang="ko-KR" altLang="en-US" sz="2400" b="1" dirty="0" smtClean="0">
                <a:latin typeface="+mj-ea"/>
                <a:ea typeface="+mj-ea"/>
              </a:rPr>
              <a:t>연동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err="1" smtClean="0">
                <a:latin typeface="+mj-ea"/>
                <a:ea typeface="+mj-ea"/>
              </a:rPr>
              <a:t>메인페이지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및 회원가입 페이지 구현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Session</a:t>
            </a:r>
            <a:r>
              <a:rPr lang="ko-KR" altLang="en-US" b="1" dirty="0" smtClean="0">
                <a:latin typeface="+mj-ea"/>
                <a:ea typeface="+mj-ea"/>
              </a:rPr>
              <a:t>을 활용한 로그인 상태확인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04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err="1" smtClean="0">
                <a:latin typeface="+mj-ea"/>
                <a:ea typeface="+mj-ea"/>
              </a:rPr>
              <a:t>메인페이지</a:t>
            </a:r>
            <a:r>
              <a:rPr lang="ko-KR" altLang="en-US" b="1" dirty="0" smtClean="0">
                <a:latin typeface="+mj-ea"/>
                <a:ea typeface="+mj-ea"/>
              </a:rPr>
              <a:t> 및 회원가입 페이지 구현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  <a:ea typeface="+mj-ea"/>
              </a:rPr>
              <a:t>보안  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367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Q&amp;A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8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END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 rot="5400000">
            <a:off x="203985" y="452199"/>
            <a:ext cx="1310633" cy="927533"/>
          </a:xfrm>
          <a:prstGeom prst="homePlate">
            <a:avLst>
              <a:gd name="adj" fmla="val 50000"/>
            </a:avLst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779" y="260648"/>
            <a:ext cx="3249303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800" b="1" dirty="0"/>
              <a:t>목차</a:t>
            </a:r>
            <a:endParaRPr lang="en-US" altLang="ko-KR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5"/>
            <a:ext cx="8640960" cy="44529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  <a:ea typeface="+mj-ea"/>
              </a:rPr>
              <a:t>프로젝트 목표</a:t>
            </a:r>
            <a:endParaRPr lang="ko-KR" altLang="en-US" sz="24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  <a:ea typeface="+mj-ea"/>
              </a:rPr>
              <a:t>시스</a:t>
            </a:r>
            <a:r>
              <a:rPr lang="ko-KR" altLang="en-US" sz="2400" b="1" dirty="0">
                <a:latin typeface="+mj-lt"/>
                <a:ea typeface="+mj-ea"/>
              </a:rPr>
              <a:t>템</a:t>
            </a:r>
            <a:r>
              <a:rPr lang="ko-KR" altLang="en-US" sz="2400" b="1" dirty="0" smtClean="0">
                <a:latin typeface="+mj-lt"/>
                <a:ea typeface="+mj-ea"/>
              </a:rPr>
              <a:t> 구조</a:t>
            </a:r>
            <a:endParaRPr lang="ko-KR" altLang="en-US" sz="24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  <a:ea typeface="+mj-ea"/>
              </a:rPr>
              <a:t>개발 환경</a:t>
            </a:r>
            <a:endParaRPr lang="ko-KR" altLang="en-US" sz="24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  <a:ea typeface="+mj-ea"/>
              </a:rPr>
              <a:t>개발 일정</a:t>
            </a:r>
            <a:endParaRPr lang="en-US" altLang="ko-KR" sz="24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  <a:ea typeface="+mj-ea"/>
              </a:rPr>
              <a:t>업무 분담</a:t>
            </a:r>
            <a:endParaRPr lang="en-US" altLang="ko-KR" sz="24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  <a:ea typeface="+mj-ea"/>
              </a:rPr>
              <a:t>진행 사항</a:t>
            </a:r>
            <a:endParaRPr lang="en-US" altLang="ko-KR" sz="24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  <a:ea typeface="+mj-ea"/>
              </a:rPr>
              <a:t>진행 계획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lt"/>
                <a:ea typeface="+mj-ea"/>
              </a:rPr>
              <a:t>Q&amp;A</a:t>
            </a:r>
            <a:endParaRPr lang="en-US" altLang="ko-KR" sz="2400" b="1" dirty="0">
              <a:latin typeface="+mj-lt"/>
              <a:ea typeface="+mj-ea"/>
            </a:endParaRPr>
          </a:p>
        </p:txBody>
      </p:sp>
      <p:cxnSp>
        <p:nvCxnSpPr>
          <p:cNvPr id="15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831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</a:rPr>
              <a:t>CentOS</a:t>
            </a:r>
            <a:r>
              <a:rPr lang="ko-KR" altLang="en-US" b="1" dirty="0" smtClean="0">
                <a:latin typeface="+mj-ea"/>
              </a:rPr>
              <a:t>로 </a:t>
            </a:r>
            <a:r>
              <a:rPr lang="en-US" altLang="ko-KR" b="1" dirty="0" smtClean="0">
                <a:latin typeface="+mj-ea"/>
              </a:rPr>
              <a:t>Web Server</a:t>
            </a:r>
            <a:r>
              <a:rPr lang="ko-KR" altLang="en-US" b="1" dirty="0" smtClean="0">
                <a:latin typeface="+mj-ea"/>
              </a:rPr>
              <a:t> 구성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Mobile </a:t>
            </a:r>
            <a:r>
              <a:rPr lang="en-US" altLang="ko-KR" b="1" dirty="0" err="1" smtClean="0">
                <a:latin typeface="+mj-ea"/>
              </a:rPr>
              <a:t>WebApp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smtClean="0">
                <a:latin typeface="+mj-ea"/>
              </a:rPr>
              <a:t>Camera</a:t>
            </a:r>
            <a:r>
              <a:rPr lang="ko-KR" altLang="en-US" b="1" dirty="0" smtClean="0">
                <a:latin typeface="+mj-ea"/>
              </a:rPr>
              <a:t>를 활용하여 </a:t>
            </a:r>
            <a:r>
              <a:rPr lang="en-US" altLang="ko-KR" b="1" dirty="0" smtClean="0">
                <a:latin typeface="+mj-ea"/>
              </a:rPr>
              <a:t>Smart Car </a:t>
            </a:r>
            <a:r>
              <a:rPr lang="ko-KR" altLang="en-US" b="1" dirty="0" smtClean="0">
                <a:latin typeface="+mj-ea"/>
              </a:rPr>
              <a:t>제어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Raspberry PI</a:t>
            </a:r>
            <a:r>
              <a:rPr lang="ko-KR" altLang="en-US" b="1" dirty="0" smtClean="0">
                <a:latin typeface="+mj-ea"/>
              </a:rPr>
              <a:t>를 통한 </a:t>
            </a: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err="1" smtClean="0">
                <a:latin typeface="+mj-ea"/>
              </a:rPr>
              <a:t>WebSocket</a:t>
            </a:r>
            <a:r>
              <a:rPr lang="en-US" altLang="ko-KR" b="1" dirty="0" smtClean="0">
                <a:latin typeface="+mj-ea"/>
              </a:rPr>
              <a:t> Server </a:t>
            </a:r>
            <a:r>
              <a:rPr lang="ko-KR" altLang="en-US" b="1" dirty="0" smtClean="0">
                <a:latin typeface="+mj-ea"/>
              </a:rPr>
              <a:t>구성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OWASP Top10 </a:t>
            </a:r>
            <a:r>
              <a:rPr lang="ko-KR" altLang="en-US" b="1" dirty="0" smtClean="0">
                <a:latin typeface="+mj-ea"/>
              </a:rPr>
              <a:t>취약점 분석 및 대응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</a:rPr>
              <a:t>DDoS</a:t>
            </a:r>
            <a:r>
              <a:rPr lang="en-US" altLang="ko-KR" b="1" dirty="0" smtClean="0">
                <a:latin typeface="+mj-ea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(Total)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System Structure(Total)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3877" y="2924944"/>
            <a:ext cx="1624347" cy="1213304"/>
          </a:xfrm>
          <a:prstGeom prst="rect">
            <a:avLst/>
          </a:prstGeom>
        </p:spPr>
      </p:pic>
      <p:sp>
        <p:nvSpPr>
          <p:cNvPr id="9" name="TextBox 56"/>
          <p:cNvSpPr txBox="1"/>
          <p:nvPr/>
        </p:nvSpPr>
        <p:spPr>
          <a:xfrm>
            <a:off x="5148064" y="3937253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Web Server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</a:rPr>
              <a:t>CentOS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" name="TextBox 56"/>
          <p:cNvSpPr txBox="1"/>
          <p:nvPr/>
        </p:nvSpPr>
        <p:spPr>
          <a:xfrm>
            <a:off x="347879" y="4149080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Smart Car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596" y="2883524"/>
            <a:ext cx="1440160" cy="1296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54904" y="4960919"/>
            <a:ext cx="1424749" cy="936117"/>
          </a:xfrm>
          <a:prstGeom prst="rect">
            <a:avLst/>
          </a:prstGeom>
        </p:spPr>
      </p:pic>
      <p:sp>
        <p:nvSpPr>
          <p:cNvPr id="13" name="TextBox 56"/>
          <p:cNvSpPr txBox="1"/>
          <p:nvPr/>
        </p:nvSpPr>
        <p:spPr>
          <a:xfrm>
            <a:off x="2410629" y="5945857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Hacker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(Kali)</a:t>
            </a:r>
          </a:p>
        </p:txBody>
      </p:sp>
      <p:cxnSp>
        <p:nvCxnSpPr>
          <p:cNvPr id="14" name="직선 화살표 연결선 13"/>
          <p:cNvCxnSpPr>
            <a:endCxn id="11" idx="3"/>
          </p:cNvCxnSpPr>
          <p:nvPr/>
        </p:nvCxnSpPr>
        <p:spPr>
          <a:xfrm flipH="1">
            <a:off x="1782756" y="3531596"/>
            <a:ext cx="3582464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0"/>
          </p:cNvCxnSpPr>
          <p:nvPr/>
        </p:nvCxnSpPr>
        <p:spPr>
          <a:xfrm flipH="1" flipV="1">
            <a:off x="3161573" y="3573016"/>
            <a:ext cx="5706" cy="1387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</p:cNvCxnSpPr>
          <p:nvPr/>
        </p:nvCxnSpPr>
        <p:spPr>
          <a:xfrm flipV="1">
            <a:off x="3167279" y="3789041"/>
            <a:ext cx="2197941" cy="11718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6"/>
          <p:cNvSpPr txBox="1"/>
          <p:nvPr/>
        </p:nvSpPr>
        <p:spPr>
          <a:xfrm rot="19911771">
            <a:off x="3734021" y="4332935"/>
            <a:ext cx="1513300" cy="48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취약점 공격</a:t>
            </a:r>
          </a:p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권한 탈취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TextBox 56"/>
          <p:cNvSpPr txBox="1"/>
          <p:nvPr/>
        </p:nvSpPr>
        <p:spPr>
          <a:xfrm>
            <a:off x="1906572" y="4077072"/>
            <a:ext cx="1513300" cy="48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비인가 접근 </a:t>
            </a:r>
          </a:p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제어</a:t>
            </a:r>
          </a:p>
        </p:txBody>
      </p:sp>
      <p:sp>
        <p:nvSpPr>
          <p:cNvPr id="19" name="TextBox 56"/>
          <p:cNvSpPr txBox="1"/>
          <p:nvPr/>
        </p:nvSpPr>
        <p:spPr>
          <a:xfrm>
            <a:off x="2338620" y="3212976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Socket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통신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466030" y="3438726"/>
            <a:ext cx="120231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6"/>
          <p:cNvSpPr txBox="1"/>
          <p:nvPr/>
        </p:nvSpPr>
        <p:spPr>
          <a:xfrm>
            <a:off x="6371068" y="3140155"/>
            <a:ext cx="1513300" cy="288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App</a:t>
            </a:r>
          </a:p>
        </p:txBody>
      </p:sp>
      <p:sp>
        <p:nvSpPr>
          <p:cNvPr id="22" name="TextBox 56"/>
          <p:cNvSpPr txBox="1"/>
          <p:nvPr/>
        </p:nvSpPr>
        <p:spPr>
          <a:xfrm>
            <a:off x="3849680" y="1647541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mtClean="0">
                <a:solidFill>
                  <a:srgbClr val="C00000"/>
                </a:solidFill>
              </a:rPr>
              <a:t>공유</a:t>
            </a:r>
            <a:r>
              <a:rPr lang="ko-KR" altLang="en-US" b="1">
                <a:solidFill>
                  <a:srgbClr val="C00000"/>
                </a:solidFill>
              </a:rPr>
              <a:t>기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/>
          <p:cNvCxnSpPr>
            <a:stCxn id="11" idx="0"/>
            <a:endCxn id="22" idx="1"/>
          </p:cNvCxnSpPr>
          <p:nvPr/>
        </p:nvCxnSpPr>
        <p:spPr>
          <a:xfrm flipV="1">
            <a:off x="1062676" y="1832207"/>
            <a:ext cx="2787004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4545409" y="2014320"/>
            <a:ext cx="1359304" cy="91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3"/>
          </p:cNvCxnSpPr>
          <p:nvPr/>
        </p:nvCxnSpPr>
        <p:spPr>
          <a:xfrm flipH="1" flipV="1">
            <a:off x="5241138" y="1832207"/>
            <a:ext cx="2872387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6"/>
          <p:cNvSpPr txBox="1"/>
          <p:nvPr/>
        </p:nvSpPr>
        <p:spPr>
          <a:xfrm rot="1162512">
            <a:off x="5928473" y="20297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56"/>
          <p:cNvSpPr txBox="1"/>
          <p:nvPr/>
        </p:nvSpPr>
        <p:spPr>
          <a:xfrm rot="20333719">
            <a:off x="1512280" y="21155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56"/>
          <p:cNvSpPr txBox="1"/>
          <p:nvPr/>
        </p:nvSpPr>
        <p:spPr>
          <a:xfrm rot="2004581">
            <a:off x="4704780" y="2261295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직선 화살표 연결선 28"/>
          <p:cNvCxnSpPr>
            <a:stCxn id="12" idx="0"/>
            <a:endCxn id="22" idx="2"/>
          </p:cNvCxnSpPr>
          <p:nvPr/>
        </p:nvCxnSpPr>
        <p:spPr>
          <a:xfrm flipV="1">
            <a:off x="3167279" y="2016873"/>
            <a:ext cx="1378130" cy="2944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/>
          <p:cNvSpPr txBox="1"/>
          <p:nvPr/>
        </p:nvSpPr>
        <p:spPr>
          <a:xfrm>
            <a:off x="3130708" y="256490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smtClean="0">
                <a:solidFill>
                  <a:srgbClr val="FF0000"/>
                </a:solidFill>
              </a:rPr>
              <a:t>AP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공격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pic>
        <p:nvPicPr>
          <p:cNvPr id="31" name="그림 30"/>
          <p:cNvPicPr preferRelativeResize="0"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84526" y="2883524"/>
            <a:ext cx="1457997" cy="1296000"/>
          </a:xfrm>
          <a:prstGeom prst="rect">
            <a:avLst/>
          </a:prstGeom>
        </p:spPr>
      </p:pic>
      <p:sp>
        <p:nvSpPr>
          <p:cNvPr id="32" name="TextBox 56"/>
          <p:cNvSpPr txBox="1"/>
          <p:nvPr/>
        </p:nvSpPr>
        <p:spPr>
          <a:xfrm>
            <a:off x="7386219" y="4221088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Mobile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System Structure(Smart Car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1520" y="1844824"/>
            <a:ext cx="8640960" cy="4712225"/>
            <a:chOff x="251520" y="1844824"/>
            <a:chExt cx="8640960" cy="4712225"/>
          </a:xfrm>
        </p:grpSpPr>
        <p:sp>
          <p:nvSpPr>
            <p:cNvPr id="9" name="TextBox 56"/>
            <p:cNvSpPr txBox="1"/>
            <p:nvPr/>
          </p:nvSpPr>
          <p:spPr>
            <a:xfrm>
              <a:off x="3527884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Main(STM32F4)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56"/>
            <p:cNvSpPr txBox="1"/>
            <p:nvPr/>
          </p:nvSpPr>
          <p:spPr>
            <a:xfrm>
              <a:off x="251520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rgbClr val="C00000"/>
                  </a:solidFill>
                </a:rPr>
                <a:t>Raspberry Pi</a:t>
              </a:r>
            </a:p>
          </p:txBody>
        </p:sp>
        <p:sp>
          <p:nvSpPr>
            <p:cNvPr id="11" name="TextBox 56"/>
            <p:cNvSpPr txBox="1"/>
            <p:nvPr/>
          </p:nvSpPr>
          <p:spPr>
            <a:xfrm>
              <a:off x="6804248" y="1844824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Front(STM32F0)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56"/>
            <p:cNvSpPr txBox="1"/>
            <p:nvPr/>
          </p:nvSpPr>
          <p:spPr>
            <a:xfrm>
              <a:off x="6804248" y="6218495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Rear(STM32F0)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56"/>
            <p:cNvSpPr txBox="1"/>
            <p:nvPr/>
          </p:nvSpPr>
          <p:spPr>
            <a:xfrm>
              <a:off x="6804248" y="4031659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Middle(STM32F0)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9" idx="1"/>
            </p:cNvCxnSpPr>
            <p:nvPr/>
          </p:nvCxnSpPr>
          <p:spPr>
            <a:xfrm>
              <a:off x="2146234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3"/>
              <a:endCxn id="13" idx="1"/>
            </p:cNvCxnSpPr>
            <p:nvPr/>
          </p:nvCxnSpPr>
          <p:spPr>
            <a:xfrm>
              <a:off x="5422598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/>
            <p:cNvSpPr txBox="1"/>
            <p:nvPr/>
          </p:nvSpPr>
          <p:spPr>
            <a:xfrm>
              <a:off x="2180457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UART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56"/>
            <p:cNvSpPr txBox="1"/>
            <p:nvPr/>
          </p:nvSpPr>
          <p:spPr>
            <a:xfrm>
              <a:off x="5493294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CAN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꺾인 연결선 17"/>
            <p:cNvCxnSpPr>
              <a:stCxn id="11" idx="1"/>
              <a:endCxn id="12" idx="1"/>
            </p:cNvCxnSpPr>
            <p:nvPr/>
          </p:nvCxnSpPr>
          <p:spPr>
            <a:xfrm rot="10800000" flipV="1">
              <a:off x="6804248" y="2014100"/>
              <a:ext cx="12700" cy="4373671"/>
            </a:xfrm>
            <a:prstGeom prst="bentConnector3">
              <a:avLst>
                <a:gd name="adj1" fmla="val 1800000"/>
              </a:avLst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환경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mtClean="0">
                <a:solidFill>
                  <a:schemeClr val="bg1"/>
                </a:solidFill>
              </a:rPr>
              <a:t>Development Tools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60939"/>
              </p:ext>
            </p:extLst>
          </p:nvPr>
        </p:nvGraphicFramePr>
        <p:xfrm>
          <a:off x="250825" y="1700212"/>
          <a:ext cx="4249738" cy="4897435"/>
        </p:xfrm>
        <a:graphic>
          <a:graphicData uri="http://schemas.openxmlformats.org/drawingml/2006/table">
            <a:tbl>
              <a:tblPr firstRow="1" bandRow="1"/>
              <a:tblGrid>
                <a:gridCol w="1224831"/>
                <a:gridCol w="3024907"/>
              </a:tblGrid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</a:t>
                      </a: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CentOS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Linux(Kali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Raspberry Pi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 -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b="1" baseline="0" dirty="0" err="1" smtClean="0">
                          <a:solidFill>
                            <a:schemeClr val="tx1"/>
                          </a:solidFill>
                        </a:rPr>
                        <a:t>WebSocket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CentOS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- Web Server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CentOS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 - MySQL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HTML,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CSS, JS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Eclipse</a:t>
                      </a: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2132856"/>
            <a:ext cx="1296144" cy="904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4973" y="3573016"/>
            <a:ext cx="1819275" cy="1076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7156" y="2276872"/>
            <a:ext cx="201930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25554" y="5389885"/>
            <a:ext cx="1490662" cy="766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92280" y="5157192"/>
            <a:ext cx="1584176" cy="12321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27527" y="3573016"/>
            <a:ext cx="1113681" cy="1113680"/>
          </a:xfrm>
          <a:prstGeom prst="rect">
            <a:avLst/>
          </a:prstGeom>
        </p:spPr>
      </p:pic>
      <p:sp>
        <p:nvSpPr>
          <p:cNvPr id="15" name="직사각형 12"/>
          <p:cNvSpPr/>
          <p:nvPr/>
        </p:nvSpPr>
        <p:spPr>
          <a:xfrm>
            <a:off x="4643438" y="1700213"/>
            <a:ext cx="4249041" cy="489743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일정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Development Schedule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23144"/>
              </p:ext>
            </p:extLst>
          </p:nvPr>
        </p:nvGraphicFramePr>
        <p:xfrm>
          <a:off x="251518" y="1700213"/>
          <a:ext cx="8606107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  <a:gridCol w="910551"/>
                <a:gridCol w="910551"/>
                <a:gridCol w="910551"/>
                <a:gridCol w="910551"/>
                <a:gridCol w="910551"/>
                <a:gridCol w="910551"/>
                <a:gridCol w="910551"/>
              </a:tblGrid>
              <a:tr h="612180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~6/17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주제 기획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개발 환경 구축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웹페이지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스마트카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기능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smtClean="0">
                          <a:solidFill>
                            <a:schemeClr val="tx1"/>
                          </a:solidFill>
                        </a:rPr>
                        <a:t>취약점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취약점 보안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최종 점검 및 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555875" y="2429355"/>
            <a:ext cx="626180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53407" y="3042834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3406" y="3656313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875" y="4269792"/>
            <a:ext cx="6261804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405" y="5496750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6110230"/>
            <a:ext cx="6261903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3404" y="4883271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3404" y="2429355"/>
            <a:ext cx="828328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1731" y="3042834"/>
            <a:ext cx="183388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29944" y="6110230"/>
            <a:ext cx="17877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4217" y="3656313"/>
            <a:ext cx="1818562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04217" y="4269792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15615" y="4883271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2779" y="5496750"/>
            <a:ext cx="181856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팀장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법인카드 관리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리그오브레전</a:t>
            </a:r>
            <a:r>
              <a:rPr lang="ko-KR" altLang="en-US" sz="2400" b="1" dirty="0" err="1">
                <a:latin typeface="+mj-lt"/>
              </a:rPr>
              <a:t>드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결제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카트라이더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상무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회식장소 섭외 및 음주가무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사원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이사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 및 부분결제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카트라이더</a:t>
            </a: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Web Server </a:t>
            </a:r>
            <a:r>
              <a:rPr lang="ko-KR" altLang="en-US" sz="2400" b="1" dirty="0" smtClean="0">
                <a:latin typeface="+mj-lt"/>
              </a:rPr>
              <a:t>구축 및 </a:t>
            </a:r>
            <a:r>
              <a:rPr lang="en-US" altLang="ko-KR" sz="2400" b="1" dirty="0" smtClean="0">
                <a:latin typeface="+mj-lt"/>
              </a:rPr>
              <a:t>DB </a:t>
            </a:r>
            <a:r>
              <a:rPr lang="ko-KR" altLang="en-US" sz="2400" b="1" dirty="0" smtClean="0">
                <a:latin typeface="+mj-lt"/>
              </a:rPr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en-US" altLang="ko-KR" sz="2400" b="1" dirty="0"/>
              <a:t>Web Server </a:t>
            </a:r>
            <a:r>
              <a:rPr lang="ko-KR" altLang="en-US" sz="2400" b="1" dirty="0"/>
              <a:t>구축 및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개발환경 구축 및 팀원 관리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63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445</Words>
  <Application>Microsoft Office PowerPoint</Application>
  <PresentationFormat>화면 슬라이드 쇼(4:3)</PresentationFormat>
  <Paragraphs>139</Paragraphs>
  <Slides>14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구관현</dc:creator>
  <cp:lastModifiedBy>구관현</cp:lastModifiedBy>
  <cp:revision>20</cp:revision>
  <dcterms:created xsi:type="dcterms:W3CDTF">2019-05-16T06:24:15Z</dcterms:created>
  <dcterms:modified xsi:type="dcterms:W3CDTF">2019-05-24T08:50:53Z</dcterms:modified>
</cp:coreProperties>
</file>