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8" r:id="rId11"/>
    <p:sldId id="267" r:id="rId12"/>
    <p:sldId id="260" r:id="rId13"/>
    <p:sldId id="271" r:id="rId14"/>
    <p:sldId id="273" r:id="rId15"/>
    <p:sldId id="274" r:id="rId16"/>
    <p:sldId id="258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110" d="100"/>
          <a:sy n="110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(4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CentOS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에서 </a:t>
            </a:r>
            <a:r>
              <a:rPr lang="en-US" altLang="ko-KR" b="1" dirty="0" smtClean="0">
                <a:latin typeface="+mj-ea"/>
                <a:ea typeface="+mj-ea"/>
              </a:rPr>
              <a:t>Ubuntu</a:t>
            </a:r>
            <a:r>
              <a:rPr lang="ko-KR" altLang="en-US" b="1" dirty="0" smtClean="0">
                <a:latin typeface="+mj-ea"/>
                <a:ea typeface="+mj-ea"/>
              </a:rPr>
              <a:t>로 </a:t>
            </a:r>
            <a:r>
              <a:rPr lang="en-US" altLang="ko-KR" b="1" dirty="0" smtClean="0">
                <a:latin typeface="+mj-ea"/>
                <a:ea typeface="+mj-ea"/>
              </a:rPr>
              <a:t>Web Server</a:t>
            </a:r>
            <a:r>
              <a:rPr lang="ko-KR" altLang="en-US" b="1" dirty="0" smtClean="0">
                <a:latin typeface="+mj-ea"/>
                <a:ea typeface="+mj-ea"/>
              </a:rPr>
              <a:t>변경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Ubuntu </a:t>
            </a:r>
            <a:r>
              <a:rPr lang="ko-KR" altLang="en-US" b="1" dirty="0" smtClean="0">
                <a:latin typeface="+mj-ea"/>
                <a:ea typeface="+mj-ea"/>
              </a:rPr>
              <a:t>설치 및 연결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(4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카메라 연결 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CSS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18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507831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SQL 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Board error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Brute Force </a:t>
            </a:r>
            <a:r>
              <a:rPr lang="ko-KR" altLang="en-US" sz="2400" b="1" dirty="0" smtClean="0">
                <a:latin typeface="+mj-ea"/>
                <a:ea typeface="+mj-ea"/>
              </a:rPr>
              <a:t>취약점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PHP Code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PHP Code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5973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프로젝트 목표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시스</a:t>
            </a:r>
            <a:r>
              <a:rPr lang="ko-KR" altLang="en-US" sz="2200" b="1" dirty="0">
                <a:latin typeface="+mj-lt"/>
                <a:ea typeface="+mj-ea"/>
              </a:rPr>
              <a:t>템</a:t>
            </a:r>
            <a:r>
              <a:rPr lang="ko-KR" altLang="en-US" sz="2200" b="1" dirty="0" smtClean="0">
                <a:latin typeface="+mj-lt"/>
                <a:ea typeface="+mj-ea"/>
              </a:rPr>
              <a:t> 구조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환경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일정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업무 분담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사항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계획</a:t>
            </a:r>
            <a:endParaRPr lang="en-US" altLang="ko-KR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취약점 분석 및 보안요소 추가 사항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200" b="1" dirty="0" smtClean="0">
                <a:latin typeface="+mj-lt"/>
                <a:ea typeface="+mj-ea"/>
              </a:rPr>
              <a:t>Q&amp;A</a:t>
            </a:r>
            <a:endParaRPr lang="en-US" altLang="ko-KR" sz="22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939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3877" y="2924944"/>
            <a:ext cx="1624347" cy="1213304"/>
          </a:xfrm>
          <a:prstGeom prst="rect">
            <a:avLst/>
          </a:prstGeom>
        </p:spPr>
      </p:pic>
      <p:sp>
        <p:nvSpPr>
          <p:cNvPr id="9" name="TextBox 56"/>
          <p:cNvSpPr txBox="1"/>
          <p:nvPr/>
        </p:nvSpPr>
        <p:spPr>
          <a:xfrm>
            <a:off x="5148064" y="3937253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Web Server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>(Ubuntu)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47879" y="4149080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Smart Car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596" y="2883524"/>
            <a:ext cx="1440160" cy="1296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4904" y="4960919"/>
            <a:ext cx="1424749" cy="936117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2410629" y="5945857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Hacker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(Kali)</a:t>
            </a:r>
          </a:p>
        </p:txBody>
      </p:sp>
      <p:cxnSp>
        <p:nvCxnSpPr>
          <p:cNvPr id="14" name="직선 화살표 연결선 13"/>
          <p:cNvCxnSpPr>
            <a:endCxn id="11" idx="3"/>
          </p:cNvCxnSpPr>
          <p:nvPr/>
        </p:nvCxnSpPr>
        <p:spPr>
          <a:xfrm flipH="1">
            <a:off x="1782756" y="3531596"/>
            <a:ext cx="358246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3161573" y="3573016"/>
            <a:ext cx="5706" cy="1387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V="1">
            <a:off x="3167279" y="3789041"/>
            <a:ext cx="2197941" cy="1171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6"/>
          <p:cNvSpPr txBox="1"/>
          <p:nvPr/>
        </p:nvSpPr>
        <p:spPr>
          <a:xfrm rot="19911771">
            <a:off x="3734021" y="4332935"/>
            <a:ext cx="1513300" cy="4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취약점 공격</a:t>
            </a:r>
          </a:p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권한 탈취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1906572" y="4077072"/>
            <a:ext cx="1513300" cy="4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비인가 접근 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제어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2338620" y="3212976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Socket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466030" y="3438726"/>
            <a:ext cx="120231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/>
          <p:cNvSpPr txBox="1"/>
          <p:nvPr/>
        </p:nvSpPr>
        <p:spPr>
          <a:xfrm>
            <a:off x="6371068" y="3140155"/>
            <a:ext cx="1513300" cy="28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2" name="TextBox 56"/>
          <p:cNvSpPr txBox="1"/>
          <p:nvPr/>
        </p:nvSpPr>
        <p:spPr>
          <a:xfrm>
            <a:off x="3849680" y="1647541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mtClean="0">
                <a:solidFill>
                  <a:srgbClr val="C00000"/>
                </a:solidFill>
              </a:rPr>
              <a:t>공유</a:t>
            </a:r>
            <a:r>
              <a:rPr lang="ko-KR" altLang="en-US" b="1">
                <a:solidFill>
                  <a:srgbClr val="C00000"/>
                </a:solidFill>
              </a:rPr>
              <a:t>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11" idx="0"/>
            <a:endCxn id="22" idx="1"/>
          </p:cNvCxnSpPr>
          <p:nvPr/>
        </p:nvCxnSpPr>
        <p:spPr>
          <a:xfrm flipV="1">
            <a:off x="1062676" y="1832207"/>
            <a:ext cx="2787004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545409" y="2014320"/>
            <a:ext cx="1359304" cy="91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3"/>
          </p:cNvCxnSpPr>
          <p:nvPr/>
        </p:nvCxnSpPr>
        <p:spPr>
          <a:xfrm flipH="1" flipV="1">
            <a:off x="5241138" y="1832207"/>
            <a:ext cx="2872387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6"/>
          <p:cNvSpPr txBox="1"/>
          <p:nvPr/>
        </p:nvSpPr>
        <p:spPr>
          <a:xfrm rot="1162512">
            <a:off x="5928473" y="20297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56"/>
          <p:cNvSpPr txBox="1"/>
          <p:nvPr/>
        </p:nvSpPr>
        <p:spPr>
          <a:xfrm rot="20333719">
            <a:off x="1512280" y="21155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56"/>
          <p:cNvSpPr txBox="1"/>
          <p:nvPr/>
        </p:nvSpPr>
        <p:spPr>
          <a:xfrm rot="2004581">
            <a:off x="4704780" y="2261295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화살표 연결선 28"/>
          <p:cNvCxnSpPr>
            <a:stCxn id="12" idx="0"/>
            <a:endCxn id="22" idx="2"/>
          </p:cNvCxnSpPr>
          <p:nvPr/>
        </p:nvCxnSpPr>
        <p:spPr>
          <a:xfrm flipV="1">
            <a:off x="3167279" y="2016873"/>
            <a:ext cx="1378130" cy="294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>
            <a:off x="3130708" y="256490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smtClean="0">
                <a:solidFill>
                  <a:srgbClr val="FF0000"/>
                </a:solidFill>
              </a:rPr>
              <a:t>AP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공격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 preferRelativeResize="0"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84526" y="2883524"/>
            <a:ext cx="1457997" cy="1296000"/>
          </a:xfrm>
          <a:prstGeom prst="rect">
            <a:avLst/>
          </a:prstGeom>
        </p:spPr>
      </p:pic>
      <p:sp>
        <p:nvSpPr>
          <p:cNvPr id="32" name="TextBox 56"/>
          <p:cNvSpPr txBox="1"/>
          <p:nvPr/>
        </p:nvSpPr>
        <p:spPr>
          <a:xfrm>
            <a:off x="7386219" y="4221088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Mobile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90998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23144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7" y="3656313"/>
            <a:ext cx="1818562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5615" y="4883271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181856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팀장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법인카드 관리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리그오브레전</a:t>
            </a:r>
            <a:r>
              <a:rPr lang="ko-KR" altLang="en-US" sz="2400" b="1" dirty="0" err="1">
                <a:latin typeface="+mj-lt"/>
              </a:rPr>
              <a:t>드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결제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카트라이더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상무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회식장소 섭외 및 음주가무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사원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이사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 및 부분결제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카트라이더</a:t>
            </a: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516</Words>
  <Application>Microsoft Office PowerPoint</Application>
  <PresentationFormat>화면 슬라이드 쇼(4:3)</PresentationFormat>
  <Paragraphs>165</Paragraphs>
  <Slides>17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38</cp:revision>
  <dcterms:created xsi:type="dcterms:W3CDTF">2019-05-16T06:24:15Z</dcterms:created>
  <dcterms:modified xsi:type="dcterms:W3CDTF">2019-05-27T07:02:13Z</dcterms:modified>
</cp:coreProperties>
</file>