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aleway Black"/>
      <p:bold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Black-boldItalic.fntdata"/><Relationship Id="rId25" Type="http://schemas.openxmlformats.org/officeDocument/2006/relationships/font" Target="fonts/RalewayBlack-bold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0a32354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0a32354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a323546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0a323546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0a323546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0a323546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a323546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a323546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323546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a323546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a323546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a323546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a323546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a323546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a323546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a323546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0a323546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0a323546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a323546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a323546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>
                <a:latin typeface="Raleway Black"/>
                <a:ea typeface="Raleway Black"/>
                <a:cs typeface="Raleway Black"/>
                <a:sym typeface="Raleway Black"/>
              </a:rPr>
              <a:t>INTRODUÇÃO AO TEST DRIVEN DEVELOPMENT</a:t>
            </a:r>
            <a:endParaRPr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79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921250" y="1826625"/>
            <a:ext cx="58698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latin typeface="Raleway Black"/>
                <a:ea typeface="Raleway Black"/>
                <a:cs typeface="Raleway Black"/>
                <a:sym typeface="Raleway Black"/>
              </a:rPr>
              <a:t>VANTAGENS DO TDD</a:t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750850" y="1814750"/>
            <a:ext cx="4362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>
                <a:latin typeface="Raleway Black"/>
                <a:ea typeface="Raleway Black"/>
                <a:cs typeface="Raleway Black"/>
                <a:sym typeface="Raleway Black"/>
              </a:rPr>
              <a:t>OBRIGADO</a:t>
            </a:r>
            <a:endParaRPr sz="5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68325" y="1267050"/>
            <a:ext cx="66225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>
                <a:latin typeface="Raleway Black"/>
                <a:ea typeface="Raleway Black"/>
                <a:cs typeface="Raleway Black"/>
                <a:sym typeface="Raleway Black"/>
              </a:rPr>
              <a:t>TEST</a:t>
            </a:r>
            <a:endParaRPr sz="5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>
                <a:latin typeface="Raleway Black"/>
                <a:ea typeface="Raleway Black"/>
                <a:cs typeface="Raleway Black"/>
                <a:sym typeface="Raleway Black"/>
              </a:rPr>
              <a:t>DRIVEN</a:t>
            </a:r>
            <a:endParaRPr sz="5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>
                <a:latin typeface="Raleway Black"/>
                <a:ea typeface="Raleway Black"/>
                <a:cs typeface="Raleway Black"/>
                <a:sym typeface="Raleway Black"/>
              </a:rPr>
              <a:t>DEVELOPMENT</a:t>
            </a:r>
            <a:endParaRPr sz="5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207050" y="1617725"/>
            <a:ext cx="67299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>
                <a:latin typeface="Raleway Black"/>
                <a:ea typeface="Raleway Black"/>
                <a:cs typeface="Raleway Black"/>
                <a:sym typeface="Raleway Black"/>
              </a:rPr>
              <a:t>COMO REALIZAR O TESTES TDD</a:t>
            </a:r>
            <a:endParaRPr sz="5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2541500" y="1898550"/>
            <a:ext cx="4137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>
                <a:latin typeface="Raleway Black"/>
                <a:ea typeface="Raleway Black"/>
                <a:cs typeface="Raleway Black"/>
                <a:sym typeface="Raleway Black"/>
              </a:rPr>
              <a:t>TDD CYCLE </a:t>
            </a:r>
            <a:endParaRPr sz="5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1006000" y="1898550"/>
            <a:ext cx="73143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latin typeface="Raleway Black"/>
                <a:ea typeface="Raleway Black"/>
                <a:cs typeface="Raleway Black"/>
                <a:sym typeface="Raleway Black"/>
              </a:rPr>
              <a:t>TDD VS TESTES ADICIONAIS</a:t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1006000" y="1898550"/>
            <a:ext cx="73143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latin typeface="Raleway Black"/>
                <a:ea typeface="Raleway Black"/>
                <a:cs typeface="Raleway Black"/>
                <a:sym typeface="Raleway Black"/>
              </a:rPr>
              <a:t>EXISTEM DOIS NÍVEIS DE TDD</a:t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238900" y="1887150"/>
            <a:ext cx="48561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latin typeface="Raleway Black"/>
                <a:ea typeface="Raleway Black"/>
                <a:cs typeface="Raleway Black"/>
                <a:sym typeface="Raleway Black"/>
              </a:rPr>
              <a:t>ACCEPTANCE TDD</a:t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8900" y="1887150"/>
            <a:ext cx="48561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latin typeface="Raleway Black"/>
                <a:ea typeface="Raleway Black"/>
                <a:cs typeface="Raleway Black"/>
                <a:sym typeface="Raleway Black"/>
              </a:rPr>
              <a:t>ACCEPTANCE TDD</a:t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238900" y="1887150"/>
            <a:ext cx="48561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latin typeface="Raleway Black"/>
                <a:ea typeface="Raleway Black"/>
                <a:cs typeface="Raleway Black"/>
                <a:sym typeface="Raleway Black"/>
              </a:rPr>
              <a:t>DEVELOPER TDD</a:t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