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7" r:id="rId5"/>
    <p:sldId id="258" r:id="rId6"/>
    <p:sldId id="262" r:id="rId7"/>
    <p:sldId id="268" r:id="rId8"/>
    <p:sldId id="264" r:id="rId9"/>
    <p:sldId id="270" r:id="rId10"/>
    <p:sldId id="271" r:id="rId11"/>
    <p:sldId id="273" r:id="rId12"/>
    <p:sldId id="259" r:id="rId13"/>
    <p:sldId id="265" r:id="rId14"/>
    <p:sldId id="260" r:id="rId15"/>
    <p:sldId id="266" r:id="rId16"/>
    <p:sldId id="261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3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9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8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79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4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28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6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A058-5BBA-4FCA-8E27-C171D1120F0A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8C1-807D-40B5-8774-EC82F413E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66905"/>
            <a:ext cx="9144000" cy="2387600"/>
          </a:xfrm>
        </p:spPr>
        <p:txBody>
          <a:bodyPr/>
          <a:lstStyle/>
          <a:p>
            <a:r>
              <a:rPr lang="de-DE" dirty="0" err="1" smtClean="0"/>
              <a:t>Integrating</a:t>
            </a:r>
            <a:r>
              <a:rPr lang="de-DE" dirty="0" smtClean="0"/>
              <a:t> Thorlabs Device in MATLAB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6" y="492204"/>
            <a:ext cx="5942135" cy="91508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38467" y="5104561"/>
            <a:ext cx="430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Wolfgang Skopalik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0742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SCPI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1644" y="1575707"/>
            <a:ext cx="1075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For</a:t>
            </a:r>
            <a:r>
              <a:rPr lang="de-DE" sz="2800" dirty="0" smtClean="0"/>
              <a:t> SCPI </a:t>
            </a:r>
            <a:r>
              <a:rPr lang="de-DE" sz="2800" dirty="0" err="1" smtClean="0"/>
              <a:t>commands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VISA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installed</a:t>
            </a:r>
            <a:endParaRPr lang="de-DE" sz="28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1923" t="65223" r="21230" b="2417"/>
          <a:stretch/>
        </p:blipFill>
        <p:spPr>
          <a:xfrm>
            <a:off x="341643" y="2318658"/>
            <a:ext cx="8923751" cy="30616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78745" t="8488" r="1" b="46986"/>
          <a:stretch/>
        </p:blipFill>
        <p:spPr>
          <a:xfrm>
            <a:off x="7510467" y="2318658"/>
            <a:ext cx="3184747" cy="4021032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22464" y="2514600"/>
            <a:ext cx="2661557" cy="53884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784021" y="2784022"/>
            <a:ext cx="4555672" cy="408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SCPI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1644" y="1575707"/>
            <a:ext cx="1075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For</a:t>
            </a:r>
            <a:r>
              <a:rPr lang="de-DE" sz="2800" dirty="0" smtClean="0"/>
              <a:t> SCPI </a:t>
            </a:r>
            <a:r>
              <a:rPr lang="de-DE" sz="2800" dirty="0" err="1" smtClean="0"/>
              <a:t>commands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VISA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installed</a:t>
            </a:r>
            <a:endParaRPr lang="de-DE" sz="28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78745" t="8488" r="1" b="46986"/>
          <a:stretch/>
        </p:blipFill>
        <p:spPr>
          <a:xfrm>
            <a:off x="8408538" y="2237012"/>
            <a:ext cx="3184747" cy="40210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1923" t="8195" r="21356" b="35112"/>
          <a:stretch/>
        </p:blipFill>
        <p:spPr>
          <a:xfrm>
            <a:off x="212270" y="2220686"/>
            <a:ext cx="7440574" cy="4482193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96941" y="2615520"/>
            <a:ext cx="767443" cy="53589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457450" y="2881992"/>
            <a:ext cx="5714997" cy="816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06486" y="2955470"/>
            <a:ext cx="25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Resource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name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of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device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SCPI </a:t>
            </a:r>
            <a:r>
              <a:rPr lang="de-DE" dirty="0" err="1" smtClean="0"/>
              <a:t>commands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2840" t="18148" r="34017" b="54725"/>
          <a:stretch/>
        </p:blipFill>
        <p:spPr>
          <a:xfrm>
            <a:off x="4692580" y="1631213"/>
            <a:ext cx="7317804" cy="37279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41644" y="1959429"/>
            <a:ext cx="40494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Sample </a:t>
            </a:r>
            <a:r>
              <a:rPr lang="de-DE" sz="2800" dirty="0" err="1" smtClean="0"/>
              <a:t>code</a:t>
            </a:r>
            <a:r>
              <a:rPr lang="de-DE" sz="2800" dirty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PM100A: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 </a:t>
            </a:r>
            <a:r>
              <a:rPr lang="de-DE" u="sng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Open VISA </a:t>
            </a:r>
            <a:r>
              <a:rPr lang="de-DE" dirty="0" err="1" smtClean="0"/>
              <a:t>session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2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SCPI </a:t>
            </a:r>
            <a:r>
              <a:rPr lang="de-DE" dirty="0" err="1" smtClean="0"/>
              <a:t>commands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2840" t="45401" r="36467" b="16671"/>
          <a:stretch/>
        </p:blipFill>
        <p:spPr>
          <a:xfrm>
            <a:off x="5074418" y="1105316"/>
            <a:ext cx="6963507" cy="535577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41644" y="1959429"/>
            <a:ext cx="4350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Sample </a:t>
            </a:r>
            <a:r>
              <a:rPr lang="de-DE" sz="2800" dirty="0" err="1" smtClean="0"/>
              <a:t>code</a:t>
            </a:r>
            <a:r>
              <a:rPr lang="de-DE" sz="2800" dirty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PM100A: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 different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Two</a:t>
            </a:r>
            <a:r>
              <a:rPr lang="de-DE" dirty="0" smtClean="0"/>
              <a:t> different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Close VISA </a:t>
            </a:r>
            <a:r>
              <a:rPr lang="de-DE" dirty="0" err="1" smtClean="0"/>
              <a:t>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Serial COM </a:t>
            </a:r>
            <a:r>
              <a:rPr lang="de-DE" dirty="0" err="1" smtClean="0"/>
              <a:t>commands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3153" t="15384" r="34721" b="7755"/>
          <a:stretch/>
        </p:blipFill>
        <p:spPr>
          <a:xfrm>
            <a:off x="7223927" y="512465"/>
            <a:ext cx="4129873" cy="614959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6169" y="2441749"/>
            <a:ext cx="638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Each</a:t>
            </a:r>
            <a:r>
              <a:rPr lang="de-DE" dirty="0" smtClean="0"/>
              <a:t> DCs LED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COM </a:t>
            </a:r>
            <a:r>
              <a:rPr lang="de-DE" dirty="0" err="1" smtClean="0"/>
              <a:t>interface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lists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8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Serial COM </a:t>
            </a:r>
            <a:r>
              <a:rPr lang="de-DE" dirty="0" err="1" smtClean="0"/>
              <a:t>commands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3074" t="20283" r="46524" b="56985"/>
          <a:stretch/>
        </p:blipFill>
        <p:spPr>
          <a:xfrm>
            <a:off x="6481187" y="2059910"/>
            <a:ext cx="5477071" cy="37982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41644" y="1959429"/>
            <a:ext cx="5486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Sample </a:t>
            </a:r>
            <a:r>
              <a:rPr lang="de-DE" sz="2800" dirty="0" err="1" smtClean="0"/>
              <a:t>code</a:t>
            </a:r>
            <a:r>
              <a:rPr lang="de-DE" sz="2800" dirty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DC2100: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 </a:t>
            </a:r>
            <a:r>
              <a:rPr lang="de-DE" dirty="0" err="1" smtClean="0"/>
              <a:t>port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(e.g.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Open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port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2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Serial COM </a:t>
            </a:r>
            <a:r>
              <a:rPr lang="de-DE" dirty="0" err="1" smtClean="0"/>
              <a:t>commands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3074" t="43768" r="40427" b="4992"/>
          <a:stretch/>
        </p:blipFill>
        <p:spPr>
          <a:xfrm>
            <a:off x="6642996" y="633046"/>
            <a:ext cx="4892512" cy="588833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41644" y="1959429"/>
            <a:ext cx="47528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Sample </a:t>
            </a:r>
            <a:r>
              <a:rPr lang="de-DE" sz="2800" dirty="0" err="1" smtClean="0"/>
              <a:t>code</a:t>
            </a:r>
            <a:r>
              <a:rPr lang="de-DE" sz="2800" dirty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DC2100: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Operation </a:t>
            </a:r>
            <a:r>
              <a:rPr lang="de-DE" dirty="0" err="1" smtClean="0"/>
              <a:t>mode</a:t>
            </a:r>
            <a:r>
              <a:rPr lang="de-DE" dirty="0" smtClean="0"/>
              <a:t>, </a:t>
            </a:r>
            <a:r>
              <a:rPr lang="de-DE" dirty="0" err="1" smtClean="0"/>
              <a:t>current</a:t>
            </a:r>
            <a:r>
              <a:rPr lang="de-DE" dirty="0" smtClean="0"/>
              <a:t>, etc.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out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CC </a:t>
            </a:r>
            <a:r>
              <a:rPr lang="de-DE" dirty="0" err="1" smtClean="0"/>
              <a:t>or</a:t>
            </a:r>
            <a:r>
              <a:rPr lang="de-DE" dirty="0" smtClean="0"/>
              <a:t>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Close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port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2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Additional </a:t>
            </a:r>
            <a:r>
              <a:rPr lang="de-DE" dirty="0" err="1" smtClean="0"/>
              <a:t>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find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documentations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sample </a:t>
            </a:r>
            <a:r>
              <a:rPr lang="de-DE" dirty="0" err="1" smtClean="0"/>
              <a:t>codes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</a:t>
            </a:r>
            <a:r>
              <a:rPr lang="de-DE" dirty="0"/>
              <a:t>:\Tech Support\BLU </a:t>
            </a:r>
            <a:r>
              <a:rPr lang="de-DE" dirty="0" smtClean="0"/>
              <a:t>INFOS\</a:t>
            </a:r>
            <a:r>
              <a:rPr lang="de-DE" dirty="0" err="1" smtClean="0"/>
              <a:t>Programming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94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MATLAB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385" b="6464"/>
          <a:stretch/>
        </p:blipFill>
        <p:spPr>
          <a:xfrm>
            <a:off x="238801" y="1469569"/>
            <a:ext cx="8944550" cy="50618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988628" y="1820636"/>
            <a:ext cx="2661557" cy="53884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28799" y="1820635"/>
            <a:ext cx="2661557" cy="53884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420585" y="4792436"/>
            <a:ext cx="2661557" cy="53884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ways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integrate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in MATLAB:</a:t>
            </a:r>
          </a:p>
          <a:p>
            <a:endParaRPr lang="de-DE" dirty="0" smtClean="0"/>
          </a:p>
          <a:p>
            <a:r>
              <a:rPr lang="de-DE" dirty="0" smtClean="0"/>
              <a:t>Driver </a:t>
            </a:r>
            <a:r>
              <a:rPr lang="de-DE" dirty="0" err="1" smtClean="0"/>
              <a:t>files</a:t>
            </a:r>
            <a:r>
              <a:rPr lang="de-DE" dirty="0" smtClean="0"/>
              <a:t> (.dll, .</a:t>
            </a:r>
            <a:r>
              <a:rPr lang="de-DE" dirty="0" err="1" smtClean="0"/>
              <a:t>lib</a:t>
            </a:r>
            <a:r>
              <a:rPr lang="de-DE" dirty="0" smtClean="0"/>
              <a:t>): </a:t>
            </a:r>
            <a:r>
              <a:rPr lang="de-DE" dirty="0" err="1" smtClean="0"/>
              <a:t>CCSx</a:t>
            </a:r>
            <a:r>
              <a:rPr lang="de-DE" dirty="0" smtClean="0"/>
              <a:t>, </a:t>
            </a:r>
            <a:r>
              <a:rPr lang="de-DE" dirty="0" err="1" smtClean="0"/>
              <a:t>WFSx</a:t>
            </a:r>
            <a:endParaRPr lang="de-DE" dirty="0" smtClean="0"/>
          </a:p>
          <a:p>
            <a:r>
              <a:rPr lang="de-DE" dirty="0" smtClean="0"/>
              <a:t>SCPI </a:t>
            </a:r>
            <a:r>
              <a:rPr lang="de-DE" dirty="0" err="1" smtClean="0"/>
              <a:t>commands</a:t>
            </a:r>
            <a:r>
              <a:rPr lang="de-DE" dirty="0" smtClean="0"/>
              <a:t>: PM100x, PM200, PM320E</a:t>
            </a:r>
          </a:p>
          <a:p>
            <a:r>
              <a:rPr lang="de-DE" dirty="0" smtClean="0"/>
              <a:t>Serial COM </a:t>
            </a:r>
            <a:r>
              <a:rPr lang="de-DE" dirty="0" err="1" smtClean="0"/>
              <a:t>commands</a:t>
            </a:r>
            <a:r>
              <a:rPr lang="de-DE" dirty="0" smtClean="0"/>
              <a:t>: </a:t>
            </a:r>
            <a:r>
              <a:rPr lang="de-DE" dirty="0" err="1" smtClean="0"/>
              <a:t>DCx</a:t>
            </a:r>
            <a:r>
              <a:rPr lang="de-DE" dirty="0"/>
              <a:t> </a:t>
            </a:r>
            <a:r>
              <a:rPr lang="de-DE" dirty="0" smtClean="0"/>
              <a:t>LED </a:t>
            </a:r>
            <a:r>
              <a:rPr lang="de-DE" dirty="0" err="1" smtClean="0"/>
              <a:t>driver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sample </a:t>
            </a:r>
            <a:r>
              <a:rPr lang="de-DE" dirty="0" err="1" smtClean="0"/>
              <a:t>codes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MATLAB </a:t>
            </a:r>
            <a:r>
              <a:rPr lang="de-DE" dirty="0" err="1" smtClean="0"/>
              <a:t>generally</a:t>
            </a:r>
            <a:r>
              <a:rPr lang="de-DE" dirty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-level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But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/>
              <a:t>: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/ </a:t>
            </a:r>
            <a:r>
              <a:rPr lang="de-DE" dirty="0" err="1" smtClean="0"/>
              <a:t>switching</a:t>
            </a:r>
            <a:r>
              <a:rPr lang="de-DE" dirty="0" smtClean="0"/>
              <a:t> / </a:t>
            </a:r>
            <a:r>
              <a:rPr lang="de-DE" dirty="0" err="1" smtClean="0"/>
              <a:t>read</a:t>
            </a:r>
            <a:r>
              <a:rPr lang="de-DE" dirty="0" smtClean="0"/>
              <a:t> out</a:t>
            </a:r>
          </a:p>
          <a:p>
            <a:endParaRPr lang="de-DE" dirty="0" smtClean="0"/>
          </a:p>
          <a:p>
            <a:r>
              <a:rPr lang="de-DE" dirty="0" smtClean="0"/>
              <a:t>Close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742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Driver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53"/>
            <a:ext cx="10515600" cy="4351338"/>
          </a:xfrm>
        </p:spPr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in MATLAB, 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„</a:t>
            </a:r>
            <a:r>
              <a:rPr lang="de-DE" dirty="0" err="1" smtClean="0"/>
              <a:t>visatype.h</a:t>
            </a:r>
            <a:r>
              <a:rPr lang="de-DE" dirty="0" smtClean="0"/>
              <a:t>“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modified</a:t>
            </a:r>
            <a:r>
              <a:rPr lang="de-DE" dirty="0" smtClean="0"/>
              <a:t> like </a:t>
            </a:r>
            <a:r>
              <a:rPr lang="de-DE" dirty="0" err="1" smtClean="0"/>
              <a:t>this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3391" t="22945" r="34108" b="45055"/>
          <a:stretch/>
        </p:blipFill>
        <p:spPr>
          <a:xfrm>
            <a:off x="602902" y="2630264"/>
            <a:ext cx="6410848" cy="392853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37360" y="3336053"/>
            <a:ext cx="341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Comment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64-bit </a:t>
            </a:r>
            <a:r>
              <a:rPr lang="de-DE" dirty="0" err="1" smtClean="0"/>
              <a:t>systems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MATLAB / Compiler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9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Driver </a:t>
            </a:r>
            <a:r>
              <a:rPr lang="de-DE" dirty="0" err="1" smtClean="0"/>
              <a:t>files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3330" t="39428" r="34934" b="12836"/>
          <a:stretch/>
        </p:blipFill>
        <p:spPr>
          <a:xfrm>
            <a:off x="5345724" y="733530"/>
            <a:ext cx="5828044" cy="54562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5637" y="1899138"/>
            <a:ext cx="37036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Sample </a:t>
            </a:r>
            <a:r>
              <a:rPr lang="de-DE" sz="2800" dirty="0" err="1" smtClean="0"/>
              <a:t>code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CCS: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Show </a:t>
            </a:r>
            <a:r>
              <a:rPr lang="de-DE" dirty="0" err="1" smtClean="0"/>
              <a:t>functions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Initialize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u="sng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instrument</a:t>
            </a:r>
            <a:r>
              <a:rPr lang="de-DE" dirty="0" smtClean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7581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Driver </a:t>
            </a:r>
            <a:r>
              <a:rPr lang="de-DE" dirty="0" err="1" smtClean="0"/>
              <a:t>files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3330" t="79780" r="34934" b="12836"/>
          <a:stretch/>
        </p:blipFill>
        <p:spPr>
          <a:xfrm>
            <a:off x="4350937" y="646481"/>
            <a:ext cx="7449654" cy="107891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5637" y="1899138"/>
            <a:ext cx="37036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Pointers in MATLAB: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drivers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MATLAB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„</a:t>
            </a:r>
            <a:r>
              <a:rPr lang="de-DE" dirty="0" err="1" smtClean="0"/>
              <a:t>libpointer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Correct</a:t>
            </a:r>
            <a:r>
              <a:rPr lang="de-DE" dirty="0" smtClean="0"/>
              <a:t> „</a:t>
            </a:r>
            <a:r>
              <a:rPr lang="de-DE" dirty="0" err="1" smtClean="0"/>
              <a:t>libpointer</a:t>
            </a:r>
            <a:r>
              <a:rPr lang="de-DE" dirty="0" smtClean="0"/>
              <a:t>“ type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seen</a:t>
            </a:r>
            <a:r>
              <a:rPr lang="de-DE" dirty="0" smtClean="0"/>
              <a:t> in „</a:t>
            </a:r>
            <a:r>
              <a:rPr lang="de-DE" dirty="0" err="1" smtClean="0"/>
              <a:t>libfunctionsview</a:t>
            </a:r>
            <a:r>
              <a:rPr lang="de-DE" dirty="0" smtClean="0"/>
              <a:t>“</a:t>
            </a:r>
          </a:p>
        </p:txBody>
      </p:sp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17679" y="2049863"/>
            <a:ext cx="7596554" cy="34239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953" t="54612" r="22473" b="41856"/>
          <a:stretch/>
        </p:blipFill>
        <p:spPr>
          <a:xfrm>
            <a:off x="673240" y="6089301"/>
            <a:ext cx="10359850" cy="24116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126767" y="3898760"/>
            <a:ext cx="6363719" cy="1607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037" y="6050782"/>
            <a:ext cx="11048163" cy="3701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6521380" y="4059534"/>
            <a:ext cx="0" cy="199124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Driver </a:t>
            </a:r>
            <a:r>
              <a:rPr lang="de-DE" dirty="0" err="1" smtClean="0"/>
              <a:t>files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2997" t="42512" r="33704" b="19435"/>
          <a:stretch/>
        </p:blipFill>
        <p:spPr>
          <a:xfrm>
            <a:off x="4722725" y="1105320"/>
            <a:ext cx="7360368" cy="52351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5637" y="1899138"/>
            <a:ext cx="37036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Sample </a:t>
            </a:r>
            <a:r>
              <a:rPr lang="de-DE" sz="2800" dirty="0" err="1" smtClean="0"/>
              <a:t>code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CCS: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 </a:t>
            </a:r>
            <a:r>
              <a:rPr lang="de-DE" dirty="0" err="1" smtClean="0"/>
              <a:t>integration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scan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Show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scan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Close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046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SCPI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1644" y="1575707"/>
            <a:ext cx="1075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For</a:t>
            </a:r>
            <a:r>
              <a:rPr lang="de-DE" sz="2800" dirty="0" smtClean="0"/>
              <a:t> SCPI </a:t>
            </a:r>
            <a:r>
              <a:rPr lang="de-DE" sz="2800" dirty="0" err="1" smtClean="0"/>
              <a:t>commands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VISA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installed</a:t>
            </a:r>
            <a:endParaRPr lang="de-DE" sz="28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1923" t="65223" r="21230" b="2417"/>
          <a:stretch/>
        </p:blipFill>
        <p:spPr>
          <a:xfrm>
            <a:off x="341643" y="2318658"/>
            <a:ext cx="8923751" cy="3061606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22464" y="2514600"/>
            <a:ext cx="2661557" cy="53884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100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Integrating Thorlabs Device in MATLAB</vt:lpstr>
      <vt:lpstr>MATLAB Overview</vt:lpstr>
      <vt:lpstr>Different ways</vt:lpstr>
      <vt:lpstr>General approach</vt:lpstr>
      <vt:lpstr>Driver files</vt:lpstr>
      <vt:lpstr>Driver files</vt:lpstr>
      <vt:lpstr>Driver files</vt:lpstr>
      <vt:lpstr>Driver files</vt:lpstr>
      <vt:lpstr>SCPI commands</vt:lpstr>
      <vt:lpstr>SCPI commands</vt:lpstr>
      <vt:lpstr>SCPI commands</vt:lpstr>
      <vt:lpstr>SCPI commands</vt:lpstr>
      <vt:lpstr>SCPI commands</vt:lpstr>
      <vt:lpstr>Serial COM commands</vt:lpstr>
      <vt:lpstr>Serial COM commands</vt:lpstr>
      <vt:lpstr>Serial COM commands</vt:lpstr>
      <vt:lpstr>Additional information</vt:lpstr>
    </vt:vector>
  </TitlesOfParts>
  <Company>Thorlabs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Skopalik</dc:creator>
  <cp:lastModifiedBy>Wolfgang Skopalik</cp:lastModifiedBy>
  <cp:revision>22</cp:revision>
  <dcterms:created xsi:type="dcterms:W3CDTF">2015-04-27T08:08:04Z</dcterms:created>
  <dcterms:modified xsi:type="dcterms:W3CDTF">2015-04-28T09:19:47Z</dcterms:modified>
</cp:coreProperties>
</file>