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8" r:id="rId5"/>
    <p:sldId id="257" r:id="rId6"/>
    <p:sldId id="259" r:id="rId7"/>
    <p:sldId id="260" r:id="rId8"/>
    <p:sldId id="261" r:id="rId9"/>
    <p:sldId id="265" r:id="rId10"/>
    <p:sldId id="262" r:id="rId11"/>
    <p:sldId id="266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A3CA-8557-40F1-93F7-CDE2D1254C3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9B3CF-067B-4693-A43F-61761CB6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hite, large, bird&#10;&#10;Description automatically generated">
            <a:extLst>
              <a:ext uri="{FF2B5EF4-FFF2-40B4-BE49-F238E27FC236}">
                <a16:creationId xmlns:a16="http://schemas.microsoft.com/office/drawing/2014/main" id="{606B6818-4CE7-474A-9697-201A341150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7" y="-37578"/>
            <a:ext cx="9199033" cy="3052763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1C75123-7B08-4E44-8D3A-618BBB9B1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30" y="2833307"/>
            <a:ext cx="2849886" cy="219456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F17C22C-EE06-4DA0-ADF4-DB20A3A5B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699" y="2879345"/>
            <a:ext cx="2849886" cy="21945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12651" y="2366046"/>
            <a:ext cx="3585365" cy="69094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Jointly Organized by</a:t>
            </a:r>
          </a:p>
          <a:p>
            <a:r>
              <a:rPr lang="en-US" dirty="0"/>
              <a:t>Departments of CSE and ISE</a:t>
            </a:r>
          </a:p>
        </p:txBody>
      </p:sp>
      <p:pic>
        <p:nvPicPr>
          <p:cNvPr id="21" name="Picture 20" descr="A picture containing food, plate, drawing&#10;&#10;Description automatically generated">
            <a:extLst>
              <a:ext uri="{FF2B5EF4-FFF2-40B4-BE49-F238E27FC236}">
                <a16:creationId xmlns:a16="http://schemas.microsoft.com/office/drawing/2014/main" id="{BC8B014D-9903-443E-B34D-9A195B0F03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05" y="707556"/>
            <a:ext cx="2190637" cy="770935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2101F83B-FBA3-4771-AA10-6AE55BF92A4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3" y="45083"/>
            <a:ext cx="1010652" cy="1081106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63D51DD1-099D-43A8-BEA0-D5568AB02A64}"/>
              </a:ext>
            </a:extLst>
          </p:cNvPr>
          <p:cNvSpPr txBox="1">
            <a:spLocks/>
          </p:cNvSpPr>
          <p:nvPr userDrawn="1"/>
        </p:nvSpPr>
        <p:spPr>
          <a:xfrm>
            <a:off x="981716" y="104818"/>
            <a:ext cx="8189799" cy="62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RNS INSTITUTE OF TECHNOLOGY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AEB5A5-BF04-438E-8632-35950CE9C705}"/>
              </a:ext>
            </a:extLst>
          </p:cNvPr>
          <p:cNvSpPr txBox="1">
            <a:spLocks/>
          </p:cNvSpPr>
          <p:nvPr userDrawn="1"/>
        </p:nvSpPr>
        <p:spPr>
          <a:xfrm>
            <a:off x="575678" y="1470313"/>
            <a:ext cx="8189799" cy="7709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en-US" sz="3200" b="1" dirty="0"/>
              <a:t>3</a:t>
            </a:r>
            <a:r>
              <a:rPr lang="en-US" sz="3200" b="1" baseline="30000" dirty="0"/>
              <a:t>rd</a:t>
            </a:r>
            <a:r>
              <a:rPr lang="en-US" sz="3200" b="1" dirty="0"/>
              <a:t>   International Conference on </a:t>
            </a:r>
            <a:br>
              <a:rPr lang="en-US" sz="3200" b="1" dirty="0"/>
            </a:br>
            <a:r>
              <a:rPr lang="en-US" sz="3200" b="1" dirty="0"/>
              <a:t>Data Engineering  and Communication Systems</a:t>
            </a:r>
            <a:endParaRPr lang="en-US" sz="32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5927333-2ED0-4EFC-934C-6056E0F62FFF}"/>
              </a:ext>
            </a:extLst>
          </p:cNvPr>
          <p:cNvSpPr txBox="1">
            <a:spLocks/>
          </p:cNvSpPr>
          <p:nvPr userDrawn="1"/>
        </p:nvSpPr>
        <p:spPr>
          <a:xfrm>
            <a:off x="6490591" y="2199782"/>
            <a:ext cx="2077731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Dec 19-20, 2019</a:t>
            </a: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AAE-258F-4057-A77B-5CAC7DB3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C904-22DD-4D92-ABD4-E7F3665F527C}" type="datetime1">
              <a:rPr lang="en-US" smtClean="0"/>
              <a:t>12/1/2019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58113-7F51-4A4E-AFA6-1B673C4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D7A662-7764-427D-8F26-186A6378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14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287E-B1A3-4E0B-8D27-6D041125B8CC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7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A458-681E-4B06-A4EF-860D83ABD834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1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5646"/>
            <a:ext cx="7886700" cy="740651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7F58-F898-426B-8362-93BB01D0FDE7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A picture containing food, plate, drawing&#10;&#10;Description automatically generated">
            <a:extLst>
              <a:ext uri="{FF2B5EF4-FFF2-40B4-BE49-F238E27FC236}">
                <a16:creationId xmlns:a16="http://schemas.microsoft.com/office/drawing/2014/main" id="{93A313DE-BD0D-4A16-9095-489D54A0C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868" y="-48703"/>
            <a:ext cx="1584963" cy="55778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3DC19BE-4B20-4E15-B7C3-D9F6A0BF0F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6829" cy="5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DE57-DADC-46A8-9933-23972EFA0FF1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0D81-9BF8-413E-A526-A4CD12EE0458}" type="datetime1">
              <a:rPr lang="en-US" smtClean="0"/>
              <a:t>12/1/2019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9C6F-3CFB-4D6B-8E0E-F36FE7BE0ACC}" type="datetime1">
              <a:rPr lang="en-US" smtClean="0"/>
              <a:t>12/1/2019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4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9E5-9FED-4C71-B745-41B982F68B93}" type="datetime1">
              <a:rPr lang="en-US" smtClean="0"/>
              <a:t>12/1/2019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7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0E1C-D1BF-4680-898F-A3B5F867BCCD}" type="datetime1">
              <a:rPr lang="en-US" smtClean="0"/>
              <a:t>12/1/2019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6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B966-22BA-4C45-A726-0A3761CC4CF6}" type="datetime1">
              <a:rPr lang="en-US" smtClean="0"/>
              <a:t>12/1/2019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8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08EC-0D9F-4A08-94B3-66168D6B9C2B}" type="datetime1">
              <a:rPr lang="en-US" smtClean="0"/>
              <a:t>12/1/2019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3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4BA106-920A-4454-8A25-7C0DEF1DEAD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09081"/>
            <a:ext cx="7886700" cy="74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6203"/>
            <a:ext cx="7886700" cy="455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3FE8-B691-45E8-9DB9-36F42A0E82B2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ICDECS-2019, RNSIT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ABD5-B0E4-473C-8E95-BA8C262FB89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7E3C2F7-0FF7-4F54-ADCA-5116AC7590E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650" y="1328369"/>
            <a:ext cx="2849886" cy="219456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51670A4-3A1B-4017-A2D2-F1D7EF1316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6829" cy="595646"/>
          </a:xfrm>
          <a:prstGeom prst="rect">
            <a:avLst/>
          </a:prstGeom>
        </p:spPr>
      </p:pic>
      <p:pic>
        <p:nvPicPr>
          <p:cNvPr id="10" name="Picture 9" descr="A picture containing food, plate, drawing&#10;&#10;Description automatically generated">
            <a:extLst>
              <a:ext uri="{FF2B5EF4-FFF2-40B4-BE49-F238E27FC236}">
                <a16:creationId xmlns:a16="http://schemas.microsoft.com/office/drawing/2014/main" id="{4E502505-B415-410D-A4A1-39864CC1636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868" y="-48703"/>
            <a:ext cx="1584963" cy="5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E96B1E-1487-4542-9E34-539A90711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2585" y="2324239"/>
            <a:ext cx="3585365" cy="6840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Jointly Organized by</a:t>
            </a:r>
          </a:p>
          <a:p>
            <a:r>
              <a:rPr lang="en-US" dirty="0"/>
              <a:t>Departments of CSE and 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E23C1-32B9-46A2-A78E-A33B57C0591A}"/>
              </a:ext>
            </a:extLst>
          </p:cNvPr>
          <p:cNvSpPr txBox="1">
            <a:spLocks/>
          </p:cNvSpPr>
          <p:nvPr/>
        </p:nvSpPr>
        <p:spPr>
          <a:xfrm>
            <a:off x="3458694" y="4741758"/>
            <a:ext cx="2077731" cy="51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Baskerville Old Face" panose="02020602080505020303" pitchFamily="18" charset="0"/>
              </a:rPr>
              <a:t> Author -1</a:t>
            </a: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EB1F3F-03FD-4CEB-998F-9467C42ABE03}"/>
              </a:ext>
            </a:extLst>
          </p:cNvPr>
          <p:cNvSpPr txBox="1">
            <a:spLocks/>
          </p:cNvSpPr>
          <p:nvPr/>
        </p:nvSpPr>
        <p:spPr>
          <a:xfrm>
            <a:off x="452437" y="3694394"/>
            <a:ext cx="8239125" cy="6531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kern="1200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Paper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E8DFF12-7864-4F27-8A6F-1D44E652AFA8}"/>
              </a:ext>
            </a:extLst>
          </p:cNvPr>
          <p:cNvSpPr txBox="1">
            <a:spLocks/>
          </p:cNvSpPr>
          <p:nvPr/>
        </p:nvSpPr>
        <p:spPr>
          <a:xfrm>
            <a:off x="28885" y="5390072"/>
            <a:ext cx="2189028" cy="51108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Co - Author -1,</a:t>
            </a: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9905B48-D56A-4744-AA0D-9FFE82CBAC8D}"/>
              </a:ext>
            </a:extLst>
          </p:cNvPr>
          <p:cNvSpPr txBox="1">
            <a:spLocks/>
          </p:cNvSpPr>
          <p:nvPr/>
        </p:nvSpPr>
        <p:spPr>
          <a:xfrm>
            <a:off x="2494268" y="5418612"/>
            <a:ext cx="2189028" cy="51108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Co - Author -2,</a:t>
            </a: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5ED074-9FE2-46A8-BB07-DF8AFA350BE7}"/>
              </a:ext>
            </a:extLst>
          </p:cNvPr>
          <p:cNvSpPr txBox="1">
            <a:spLocks/>
          </p:cNvSpPr>
          <p:nvPr/>
        </p:nvSpPr>
        <p:spPr>
          <a:xfrm>
            <a:off x="4737058" y="5432235"/>
            <a:ext cx="2189028" cy="51108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Co - Author -3,</a:t>
            </a: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61A7413-AC4B-45A6-9AE4-D6C22D77366D}"/>
              </a:ext>
            </a:extLst>
          </p:cNvPr>
          <p:cNvSpPr txBox="1">
            <a:spLocks/>
          </p:cNvSpPr>
          <p:nvPr/>
        </p:nvSpPr>
        <p:spPr>
          <a:xfrm>
            <a:off x="7004463" y="5432235"/>
            <a:ext cx="2077731" cy="51108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Co - Author -4</a:t>
            </a: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1FE847-C50C-4D55-BC62-D8D1D7D93395}"/>
              </a:ext>
            </a:extLst>
          </p:cNvPr>
          <p:cNvSpPr txBox="1">
            <a:spLocks/>
          </p:cNvSpPr>
          <p:nvPr/>
        </p:nvSpPr>
        <p:spPr>
          <a:xfrm>
            <a:off x="359194" y="2956615"/>
            <a:ext cx="8239125" cy="6531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kern="1200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Paper ID</a:t>
            </a:r>
          </a:p>
        </p:txBody>
      </p:sp>
    </p:spTree>
    <p:extLst>
      <p:ext uri="{BB962C8B-B14F-4D97-AF65-F5344CB8AC3E}">
        <p14:creationId xmlns:p14="http://schemas.microsoft.com/office/powerpoint/2010/main" val="342915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F50-F5EF-423C-8791-B5081EDE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and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5FC2-588E-46A7-97EB-C74D373B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8682-0B47-46D8-A362-BD598BF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7F58-F898-426B-8362-93BB01D0FDE7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044C-3948-4CB2-96AB-BAF47169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C7DE-78A0-4039-9383-19F3D585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9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761FC1-5F42-4D84-93FC-885D2735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591"/>
            <a:ext cx="7886700" cy="755374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03010-DF7E-4BD2-8A85-DD91DB57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80218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Introduction / Abstract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Related Work / Background / Review of Literature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Proposed Methodology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Architecture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Model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Algorithm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Experimental Results and Observations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Conclusions and Future Work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References and Thank you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12025-4710-4B42-B298-FE070AA7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D15-6DCD-4578-BB03-268068B60340}" type="datetime1">
              <a:rPr lang="en-US" smtClean="0"/>
              <a:t>12/1/2019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C4454-60C5-40D9-ABC9-A741A4D7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A770-D86A-45A2-B6CF-69223A2D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8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FAC3-C273-479F-A6ED-4ADA273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A081-39E5-4364-A23E-87B49865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FFF8-F9CA-44C2-919B-C24C7B65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3731-3D68-4CC3-BF8F-3FA82FE81348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F043-DE41-4F2C-B349-1BC87A05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19C0-4C1F-4354-B413-E1D27612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6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D8FB-7423-4D13-B555-117877A7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Related Work / Background / Review of Literature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77AB-27D2-4D33-B69C-7CF7C1AD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A3C4-B7C0-4326-B35B-CC46E6A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7F58-F898-426B-8362-93BB01D0FDE7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36DD-E681-4CE1-88B5-7BE198C7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9519-2175-41C9-AA23-9930DD1A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9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F18C-062A-45BF-BB47-EF38C493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0451-FBA4-4D78-B3FE-565D5251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D074-8CE2-46A8-9824-BE84A238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7F58-F898-426B-8362-93BB01D0FDE7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E86F9-7629-48F8-B3BB-DC2A5D5A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811F-4282-4F6A-B798-8F112720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4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2C41-F64F-45B2-9E05-D3568980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Architecture/Model/Algorithm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1573-887A-4F23-B43E-A42D11C6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6A40-8F46-4A59-A940-4B091CD2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7F58-F898-426B-8362-93BB01D0FDE7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F080-AC9B-4C76-ABA6-7480E9A7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47F9-F063-4CF0-AB8F-9F36A62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48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AE0A-73B9-4A01-9D22-C15ED426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FA6E-112D-4403-921C-A9AB41A0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7373-FDF6-4D0B-8B30-9BEB440E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7F58-F898-426B-8362-93BB01D0FDE7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9971-BECF-45C7-BB21-A883C690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55C3-9A3C-4322-BA00-154238D6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5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AE0A-73B9-4A01-9D22-C15ED426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FA6E-112D-4403-921C-A9AB41A0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7373-FDF6-4D0B-8B30-9BEB440E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7F58-F898-426B-8362-93BB01D0FDE7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9971-BECF-45C7-BB21-A883C690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55C3-9A3C-4322-BA00-154238D6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1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CD30-4B96-44D6-A099-C6405A8F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C85A-121F-4471-A60B-C4C6620D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4F44F-7E7E-48DB-8FA5-0D87F122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7F58-F898-426B-8362-93BB01D0FDE7}" type="datetime1">
              <a:rPr lang="en-US" smtClean="0"/>
              <a:t>12/1/2019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1800C-A4EE-4B7B-80C1-DADE8FC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ICDECS-2019, RNSIT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6A68-1242-4839-B2E3-0AA5D42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ABD5-B0E4-473C-8E95-BA8C262FB89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11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994731E35BF74EB8F8DCA32F67C811" ma:contentTypeVersion="11" ma:contentTypeDescription="Create a new document." ma:contentTypeScope="" ma:versionID="7cafe235de9e9e1ee9aa1fb7d299c8a8">
  <xsd:schema xmlns:xsd="http://www.w3.org/2001/XMLSchema" xmlns:xs="http://www.w3.org/2001/XMLSchema" xmlns:p="http://schemas.microsoft.com/office/2006/metadata/properties" xmlns:ns3="5eaa2685-cf8f-41f6-b968-42a8269f90b7" xmlns:ns4="8b2e0d9a-27d9-416b-8691-8947d457cdb2" targetNamespace="http://schemas.microsoft.com/office/2006/metadata/properties" ma:root="true" ma:fieldsID="f3bb63b6333a3ec4f02e63fed5b464fc" ns3:_="" ns4:_="">
    <xsd:import namespace="5eaa2685-cf8f-41f6-b968-42a8269f90b7"/>
    <xsd:import namespace="8b2e0d9a-27d9-416b-8691-8947d457cd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aa2685-cf8f-41f6-b968-42a8269f9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e0d9a-27d9-416b-8691-8947d457cdb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C97C41-E628-4E3C-8E49-DA12BAEB4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aa2685-cf8f-41f6-b968-42a8269f90b7"/>
    <ds:schemaRef ds:uri="8b2e0d9a-27d9-416b-8691-8947d457cd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D8BFB3-CDCB-41D6-B875-05386055D0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201A75-9021-445A-BDED-F7A5F14D246E}">
  <ds:schemaRefs>
    <ds:schemaRef ds:uri="http://purl.org/dc/terms/"/>
    <ds:schemaRef ds:uri="http://schemas.microsoft.com/office/infopath/2007/PartnerControls"/>
    <ds:schemaRef ds:uri="5eaa2685-cf8f-41f6-b968-42a8269f90b7"/>
    <ds:schemaRef ds:uri="http://purl.org/dc/dcmitype/"/>
    <ds:schemaRef ds:uri="http://purl.org/dc/elements/1.1/"/>
    <ds:schemaRef ds:uri="http://schemas.microsoft.com/office/2006/documentManagement/types"/>
    <ds:schemaRef ds:uri="8b2e0d9a-27d9-416b-8691-8947d457cdb2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147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Baskerville Old Face</vt:lpstr>
      <vt:lpstr>Calibri</vt:lpstr>
      <vt:lpstr>Calibri Light</vt:lpstr>
      <vt:lpstr>Lato</vt:lpstr>
      <vt:lpstr>Ubuntu</vt:lpstr>
      <vt:lpstr>Wingdings</vt:lpstr>
      <vt:lpstr>Office Theme</vt:lpstr>
      <vt:lpstr>PowerPoint Presentation</vt:lpstr>
      <vt:lpstr>Agenda</vt:lpstr>
      <vt:lpstr>Introduction/Abstract</vt:lpstr>
      <vt:lpstr>Related Work / Background / Review of Literature</vt:lpstr>
      <vt:lpstr>Proposed Methodology</vt:lpstr>
      <vt:lpstr>Architecture/Model/Algorithm</vt:lpstr>
      <vt:lpstr>Experimental Results and Observations</vt:lpstr>
      <vt:lpstr>Experimental Results and Observations</vt:lpstr>
      <vt:lpstr>Conclusions and Future Work</vt:lpstr>
      <vt:lpstr>References and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Hegde</dc:creator>
  <cp:lastModifiedBy>DR. GT Raju</cp:lastModifiedBy>
  <cp:revision>20</cp:revision>
  <dcterms:created xsi:type="dcterms:W3CDTF">2019-11-30T16:34:41Z</dcterms:created>
  <dcterms:modified xsi:type="dcterms:W3CDTF">2019-12-01T11:23:55Z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0x01010049994731E35BF74EB8F8DCA32F67C811</vt:lpwstr>
  </property>
</Properties>
</file>