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be1ad39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be1ad39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e1ad3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e1ad3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be1ad39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be1ad39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be1ad39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be1ad39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be1ad3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be1ad3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dc45c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dc45c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bdc45c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bdc45c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bdc45c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bdc45c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be1ad3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be1ad3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Savanah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be1ad3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be1ad3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be1ad3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be1ad3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be1ad39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be1ad39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e1ad39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e1ad39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be1ad39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be1ad39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#5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Lithe Creations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Contact Us</a:t>
            </a:r>
            <a:endParaRPr/>
          </a:p>
        </p:txBody>
      </p:sp>
      <p:pic>
        <p:nvPicPr>
          <p:cNvPr descr="https://lh4.googleusercontent.com/9DirH7nSBh7cgilMbTRjJh7ZreFqb-nKvh4eQ68ESEGViD6u_aevDFl9Vp8zP7GqmL32FGiR4zF3iZQTQUEcD9qc8lLSNkm9TgdHYuIKWMucfPjPDU9hKpnOlI_aoT7sQFPB1rys2JTg3rIl6g"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725" y="155550"/>
            <a:ext cx="4732049" cy="47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Subscribe</a:t>
            </a:r>
            <a:endParaRPr/>
          </a:p>
        </p:txBody>
      </p:sp>
      <p:pic>
        <p:nvPicPr>
          <p:cNvPr descr="https://lh4.googleusercontent.com/HxlWAdVq27UPAXPpdwnqmlZKdBxNZrl-y1S_xKkG4tgkxQGb2BAJy1YMzATSrJzB3Nkskhfe4wXNYFmUz4YwJnRyMBkKRxn4ohcP7sLNDGyOhr5AsNoLwFkj9Q9JQh3CVcsiNswDB7hfqEuclQ"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50" y="445027"/>
            <a:ext cx="6693710" cy="434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Polling</a:t>
            </a:r>
            <a:endParaRPr/>
          </a:p>
        </p:txBody>
      </p:sp>
      <p:pic>
        <p:nvPicPr>
          <p:cNvPr descr="https://lh4.googleusercontent.com/vUblH0hfYdFsa7XX40F_gGitFEpuV_lYbk1n8AswQavxc4UREPLz8curzwTmSBbztv4DgmXGTpuGLN15UZJTwNlmqmlNIH6zd1T4EUJGapkEAIlqfbuvWUN6ENeeOEa-gEhdPzJ_BOP6A5d5bA"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800" y="337400"/>
            <a:ext cx="5816500" cy="46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Post photos</a:t>
            </a:r>
            <a:endParaRPr/>
          </a:p>
        </p:txBody>
      </p:sp>
      <p:pic>
        <p:nvPicPr>
          <p:cNvPr descr="https://lh3.googleusercontent.com/6MDraaQgwgoMTJi9vmKDJD7xOXhUJ_3xZjJnWkFE0rwycO9Pkc0gksj409f5B8HuWVD2bIueCtfG9Uk68egSxgXbSHvcVJkVVwYVUWpjXKCt7ijM16xIN0deOmfdzu5ddc-i2PyhqBqPH0pAnQ"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75" y="226400"/>
            <a:ext cx="6765525" cy="44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Relational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Entity Relational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created a prototype database for the KHBPA using Microsoft Access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contains data of vital information involving your company, your employees, members, and any other areas you would like to collect data from.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ERD helps display the relationships of each table in the database so that you can connect and see how each table connects.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" y="92800"/>
            <a:ext cx="8961374" cy="4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DICTIONARY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252250"/>
            <a:ext cx="5687025" cy="35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Enrollment</a:t>
            </a:r>
            <a:endParaRPr/>
          </a:p>
        </p:txBody>
      </p:sp>
      <p:pic>
        <p:nvPicPr>
          <p:cNvPr descr="https://lh5.googleusercontent.com/z2YuvYu45TQ0Ge3cIWJDH7Ab7woFEky_vNjJ07PBkJWKgOroBIbq1UJGgaH3lskBfhHYADIN7kQwkmDZCi6QKlFjgPx-dLcdZA8R72PjEm_Ud0SrdUvASGlev7U-Ccg44grviObw1HWA4drcvg"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50" y="148025"/>
            <a:ext cx="4799075" cy="48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Donations</a:t>
            </a:r>
            <a:endParaRPr/>
          </a:p>
        </p:txBody>
      </p:sp>
      <p:pic>
        <p:nvPicPr>
          <p:cNvPr descr="https://lh6.googleusercontent.com/fsXAKWoxbwHtxRZ7E006NGL1oGnTl3Sg8QyfJbi7qa1YOtunW0jn8mAChmZMQcBZ1pzqVfDb3FfsM2irNL2QIhovGteVUFWRqkLmmOVawndtye9sQVzOg3vMKLjAaGHq9T6kAzxPsfS5rdlnEw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550" y="175775"/>
            <a:ext cx="5024150" cy="46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Payment</a:t>
            </a:r>
            <a:endParaRPr/>
          </a:p>
        </p:txBody>
      </p:sp>
      <p:pic>
        <p:nvPicPr>
          <p:cNvPr descr="https://lh6.googleusercontent.com/_9grkufOhKjZax0jsXf8InmIrNDw6zosHpQIHP6qcDOlXj_6akwnxy4s84Ds9O97OtKSpDcFJuwFv3Df1ssCy47N19xYEYpB0jRQ9G9sXWQVRajyQjbugZ2tB1qbboEapk1U31vj7GOLKUCDBg"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75" y="138775"/>
            <a:ext cx="4731400" cy="4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About Us</a:t>
            </a:r>
            <a:endParaRPr/>
          </a:p>
        </p:txBody>
      </p:sp>
      <p:pic>
        <p:nvPicPr>
          <p:cNvPr descr="https://lh5.googleusercontent.com/HXPb3L2OuUqjDXkAHFS0CQuvF3uFpD9u7mpd3MpNUYQmRkenb9Sn2vw8NSPlj5PC2pN8cwIBjMC51PRiDT6EEh3W0KLKl4oj24kF5qOc2LiIJXkBbwr3flT5wrkWfQY7RlGe8bIm96iXIhqQ3g"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50" y="166525"/>
            <a:ext cx="5332800" cy="4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