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3fa8f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3fa8f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3fa8f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3fa8f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33fa8f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33fa8f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34f941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34f941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06f29f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06f29f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06f29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06f29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06f29f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06f29f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06f29f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06f29f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06f29f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06f29f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06f29f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06f29f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Name:</a:t>
            </a:r>
            <a:r>
              <a:rPr lang="en"/>
              <a:t> Submitting forms for membership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ID: </a:t>
            </a:r>
            <a:r>
              <a:rPr lang="en"/>
              <a:t>02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Level of Importance</a:t>
            </a:r>
            <a:r>
              <a:rPr lang="en"/>
              <a:t>: High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Primary Actors</a:t>
            </a:r>
            <a:r>
              <a:rPr lang="en"/>
              <a:t>: Members-to-be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Stakeholders and Interests</a:t>
            </a:r>
            <a:r>
              <a:rPr lang="en"/>
              <a:t>: </a:t>
            </a:r>
            <a:endParaRPr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KY HBPA</a:t>
            </a:r>
            <a:r>
              <a:rPr lang="en"/>
              <a:t> - Wants easy and organized storage of member information</a:t>
            </a:r>
            <a:endParaRPr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Member-to-be</a:t>
            </a:r>
            <a:r>
              <a:rPr lang="en"/>
              <a:t> - Wants to become a member of KY HBPA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Brief Description</a:t>
            </a:r>
            <a:r>
              <a:rPr lang="en"/>
              <a:t>: Membership to the KY HBPA would be increased due to the ease of access and entry of the user’s information required for the membership. Forms would provide a simple service to the users who previously would have to submit a paper copy to the offices.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Trigger</a:t>
            </a:r>
            <a:r>
              <a:rPr lang="en"/>
              <a:t>: Member clicks submit button on form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</a:t>
            </a:r>
            <a:r>
              <a:rPr lang="en"/>
              <a:t>: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Relationships</a:t>
            </a:r>
            <a:r>
              <a:rPr lang="en"/>
              <a:t>: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Flow of Events:     </a:t>
            </a:r>
            <a:endParaRPr b="1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to KY HBPA website homepage</a:t>
            </a:r>
            <a:endParaRPr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to form page through tab bar</a:t>
            </a:r>
            <a:endParaRPr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to membership form through link on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06f29f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06f29f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33fa8f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33fa8f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33fa8f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33fa8f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#3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Lithe Creations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nationScreen.png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674" y="375050"/>
            <a:ext cx="4725275" cy="43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nationPaymentScreen.png" id="127" name="Google Shape;127;p23"/>
          <p:cNvPicPr preferRelativeResize="0"/>
          <p:nvPr/>
        </p:nvPicPr>
        <p:blipFill rotWithShape="1">
          <a:blip r:embed="rId3">
            <a:alphaModFix/>
          </a:blip>
          <a:srcRect b="6942" l="14682" r="21837" t="2771"/>
          <a:stretch/>
        </p:blipFill>
        <p:spPr>
          <a:xfrm>
            <a:off x="3525775" y="95750"/>
            <a:ext cx="1917300" cy="49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emberEnrollmentPrototype.png"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950" y="297650"/>
            <a:ext cx="4048650" cy="46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Restatement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Use Case?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Accessing About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Accessing Contact Us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Donation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Membership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Restatement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Use Case?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Accessing About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Accessing Contact Us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Donation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Membership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Restatement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KY HBPA’s site lacks functionality and </a:t>
            </a:r>
            <a:r>
              <a:rPr lang="en"/>
              <a:t>accessibility</a:t>
            </a:r>
            <a:r>
              <a:rPr lang="en"/>
              <a:t> that is common among other organizations similar to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access to KY HBPA information for the public, the site will need to fix the issues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of online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form electronic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Storage/backup of member and organizational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Forms for </a:t>
            </a:r>
            <a:r>
              <a:rPr lang="en"/>
              <a:t>license</a:t>
            </a:r>
            <a:r>
              <a:rPr lang="en"/>
              <a:t> application and membership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</a:t>
            </a:r>
            <a:r>
              <a:rPr lang="en"/>
              <a:t>document</a:t>
            </a:r>
            <a:r>
              <a:rPr lang="en"/>
              <a:t> library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Use Case?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how the user interacts with the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 case breaks down a single function into detailed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and clarifies interactions between users and the yet to exist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1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List of Use Cases</a:t>
            </a:r>
            <a:endParaRPr b="1"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737725" y="875225"/>
            <a:ext cx="42603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sng">
                <a:solidFill>
                  <a:schemeClr val="dk1"/>
                </a:solidFill>
              </a:rPr>
              <a:t>Medium and Low Risk Use Cases</a:t>
            </a:r>
            <a:endParaRPr b="1" i="1" sz="14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Displaying social media links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Accessing Partner Organizations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Accessing KYHBPA “About Us”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Accessing news page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Accessing calendar Page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Learn how to push for legislation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 FAQ’s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Accessing Racing Education page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Accessing Trainers Page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View a Photo Gallery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 Track Information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 Other Chapters’ Information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Submit an information request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Subscribe to newsletter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 news archives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Post photos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Access Jennie Rees Blog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323975"/>
            <a:ext cx="40290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dk1"/>
                </a:solidFill>
              </a:rPr>
              <a:t>High Risk Use Cases</a:t>
            </a:r>
            <a:endParaRPr i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Paying transactions online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Submitting forms for membership information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Submitting digital signatures for forms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Making Online Donations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Polling Members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Accessing contact Page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Accessing documents Page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Example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Forms for Membership Information</a:t>
            </a:r>
            <a:endParaRPr/>
          </a:p>
        </p:txBody>
      </p:sp>
      <p:pic>
        <p:nvPicPr>
          <p:cNvPr descr="forms.jpg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1711375"/>
            <a:ext cx="6619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boutUs.png" id="99" name="Google Shape;99;p19"/>
          <p:cNvPicPr preferRelativeResize="0"/>
          <p:nvPr/>
        </p:nvPicPr>
        <p:blipFill rotWithShape="1">
          <a:blip r:embed="rId3">
            <a:alphaModFix/>
          </a:blip>
          <a:srcRect b="2854" l="1180" r="2032" t="2609"/>
          <a:stretch/>
        </p:blipFill>
        <p:spPr>
          <a:xfrm>
            <a:off x="2381250" y="511975"/>
            <a:ext cx="48815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ntactUsPrototype.png" id="106" name="Google Shape;106;p20"/>
          <p:cNvPicPr preferRelativeResize="0"/>
          <p:nvPr/>
        </p:nvPicPr>
        <p:blipFill rotWithShape="1">
          <a:blip r:embed="rId3">
            <a:alphaModFix/>
          </a:blip>
          <a:srcRect b="1788" l="2059" r="2136" t="1537"/>
          <a:stretch/>
        </p:blipFill>
        <p:spPr>
          <a:xfrm>
            <a:off x="2553875" y="357200"/>
            <a:ext cx="4423200" cy="44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cumentPrototype.png" id="113" name="Google Shape;113;p21"/>
          <p:cNvPicPr preferRelativeResize="0"/>
          <p:nvPr/>
        </p:nvPicPr>
        <p:blipFill rotWithShape="1">
          <a:blip r:embed="rId3">
            <a:alphaModFix/>
          </a:blip>
          <a:srcRect b="1448" l="0" r="9608" t="0"/>
          <a:stretch/>
        </p:blipFill>
        <p:spPr>
          <a:xfrm>
            <a:off x="2531550" y="401100"/>
            <a:ext cx="4722424" cy="43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