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Averag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swald-bold.fntdata"/><Relationship Id="rId14" Type="http://schemas.openxmlformats.org/officeDocument/2006/relationships/slide" Target="slides/slide10.xml"/><Relationship Id="rId36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e15e70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e15e70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e15e70e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e15e70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e15e70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e15e70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e15e70e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e15e70e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e15e70e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e15e70e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e15e70e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e15e70e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e15e70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e15e70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(ryan end)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e15e70e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e15e70e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(joe start)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15e70e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e15e70e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15e70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15e70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e15e70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e15e70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(tyler)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e15e70e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e15e70e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e15e70e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e15e70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e15e70e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e15e70e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e15e70e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e15e70e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e15e70e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e15e70e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e15e70e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e15e70e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e15e70e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e15e70e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e15e70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e15e70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(joe end)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e15e70e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e15e70e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(zac)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15e70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15e70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(tyler)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15e70e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e15e70e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(cameron)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e15e70e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e15e70e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(tyler)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e15e70e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e15e70e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(savanah)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e15e70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e15e70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(savanah)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e15e70e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e15e70e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e15e70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e15e70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(ryan start)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e15e70e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e15e70e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15e70e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15e70e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Elaboration Phase Specification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Lithe Creations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“About Us” Page Prototype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13" y="1152475"/>
            <a:ext cx="4144567" cy="3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Members Prototype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75" y="1017725"/>
            <a:ext cx="4866851" cy="39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Page Prototype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25" y="1049550"/>
            <a:ext cx="3882725" cy="38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Page Prototype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13" y="1152474"/>
            <a:ext cx="3704970" cy="37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Page Prototype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38" y="1017725"/>
            <a:ext cx="3767537" cy="38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Legislation Page Prototype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25" y="1152475"/>
            <a:ext cx="3121150" cy="3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FAQ’s Prototype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100" y="1017725"/>
            <a:ext cx="3669800" cy="3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Racing Education Page Prototype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813" y="1152475"/>
            <a:ext cx="3706374" cy="37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Trainers Page Prototype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37" y="1286275"/>
            <a:ext cx="3779526" cy="36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Gallery Prototype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750" y="1243575"/>
            <a:ext cx="5187474" cy="3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Recap of Current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Track Information Prototype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158" y="1256000"/>
            <a:ext cx="514109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Other Chapters Prototype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534" y="1322825"/>
            <a:ext cx="7070941" cy="32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Information Prototype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58950"/>
            <a:ext cx="59436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 to Newsletter Prototype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350" y="1017725"/>
            <a:ext cx="5811328" cy="3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News Archives Prototype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25" y="1160463"/>
            <a:ext cx="5943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Particular Month News Archives Prototype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13" y="1152475"/>
            <a:ext cx="4537385" cy="395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Photos Prototype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200" y="1152475"/>
            <a:ext cx="5571598" cy="3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Jennie Rees’ Blog Prototype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113" y="1152474"/>
            <a:ext cx="5515773" cy="3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017725"/>
            <a:ext cx="39498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Economic Feasibility: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 it will lower costs or increase revenue?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Focus on: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Increasing donations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Reducing printing and mailing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Break-even: </a:t>
            </a:r>
            <a:r>
              <a:rPr lang="en" u="sng"/>
              <a:t>3.5 years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Year Net Cost: $29,065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5th Year Net Benefit: $193,776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394%</a:t>
            </a:r>
            <a:r>
              <a:rPr lang="en"/>
              <a:t> return on investment</a:t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175" y="1231738"/>
            <a:ext cx="4493124" cy="35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Recap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Costs - 1st Year Cost: $47,351 ◘ 5th Year Net Benefit: $193,776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394%</a:t>
            </a:r>
            <a:r>
              <a:rPr lang="en"/>
              <a:t> return on investment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Break-even: </a:t>
            </a:r>
            <a:r>
              <a:rPr lang="en" u="sng"/>
              <a:t>3.5 years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Recap of </a:t>
            </a:r>
            <a:r>
              <a:rPr lang="en"/>
              <a:t>Current Issues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Recovery and Business Continuity are compromised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website needs to refine some desired pages, such as an “about us,” calendar of events page, and a board members page.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Postage costs are higher than they need to be, due to a lack of online newsletter.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KYHBPA is currently unable to accept online donations.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cloud storage system will backup all important and prominent data to allow for recovery and business continuity.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incorporate an online payment system, so the KHBPA can receive donations online.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push content and news to users to cut postage costs.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be able to generate reports for users.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form so members can register online.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contact users when they need to be contacted, such as when a report request has been filled.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give medicine change notices.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include a dashboard about races (delays, track conditions, etc.).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an “about us” page that will describe their mission statement and the services the KHBPA offers.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board member biography pages that contain photographs, short biographies, and contact information of key board members.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calendar of events page.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page with membership benefits and an outline of membership requirements.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tool to poll members for decision making.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page for meeting minutes between the horsemen committee members.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have a page with links to partner organizations such as TAA, the KY Race Tracks, and contact information for each partner.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16.   The website will be directly integrated with the KHBPA social media accounts.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17.   The website will host a blog.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18.   The website will have a message from the president page.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19.   The website will be mobile compatible.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20.   The website will have a racing/gambling education page.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21.   The website will allow members to upload photos to the website after the photo has been approved by a KHBPA employee.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22.   The website will have a photo gallery of relevant photos.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Nonfunctional Requirements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code written for the website will use a CMS (WordPress).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content will be easily editable by employees of KHBPA.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be progressive, youthful, and marketable (“shock and awe”)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website will be visually distinct from similar organizations.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Online Donation Prototype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363" y="1152475"/>
            <a:ext cx="4145276" cy="38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Paying Transaction Online Prototype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527" y="1245225"/>
            <a:ext cx="3677925" cy="36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Digital Signatures Online Prototype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363" y="1152475"/>
            <a:ext cx="3785274" cy="37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Partner Organizations Prototype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113" y="1152475"/>
            <a:ext cx="402978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