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965da1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965da1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9b8d809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9b8d809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965da12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965da12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c9b8d80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c9b8d80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9b8d809e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9b8d809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965da1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965da1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Savanah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965da1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965da1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965da12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965da12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9bb10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9bb10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9bb107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9bb107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9bb107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9bb107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Kentucky HBPA Website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/>
              <a:t>Planning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Lithe Creations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1: The implementation of the new website will be slowed in large by the organization’s overall lack of technical skills.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2: The development of the system will likely be slowed because the project team is new to design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085100"/>
            <a:ext cx="8520600" cy="22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Issues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for KY HBPA’s New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Value to KY HBPA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Analysis</a:t>
            </a:r>
            <a:endParaRPr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359875"/>
            <a:ext cx="955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- </a:t>
            </a:r>
            <a:r>
              <a:rPr lang="en" sz="2800"/>
              <a:t>1st Year Cost: $47,351 ◘ 5th Year Net Benefit: $193,776</a:t>
            </a:r>
            <a:endParaRPr sz="2800"/>
          </a:p>
        </p:txBody>
      </p:sp>
      <p:sp>
        <p:nvSpPr>
          <p:cNvPr id="127" name="Google Shape;127;p23"/>
          <p:cNvSpPr txBox="1"/>
          <p:nvPr/>
        </p:nvSpPr>
        <p:spPr>
          <a:xfrm>
            <a:off x="311700" y="3879075"/>
            <a:ext cx="37353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394%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return on investment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Break-even: </a:t>
            </a:r>
            <a:r>
              <a:rPr lang="en" sz="18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3.5 years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Current Issues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Requirements for KY HBPA’s New System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Economic Value to KY HBPA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Prototypes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Risk Analysis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Recovery and Business Continuity are </a:t>
            </a:r>
            <a:r>
              <a:rPr lang="en" sz="2200"/>
              <a:t>compromised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website needs to refine some desired pages, such as an “about us,” calendar of events page, and a board members page.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Postage costs are higher than they need to be, due to a lack of online newsletter.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KY HBPA is currently unable to accept online donations.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0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KY HBPA’s New System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include cloud storage system and a new and improved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cloud storage system will backup all important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website will have: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“About us”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Board member biography page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Calendar of events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Membership benefits and outline of membership requirements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Pages with forms, so members can register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with meeting minutes between the horsemen committee members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Capability of pushing content and news to users.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Capability of generating reports to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Incorporation with an online payment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 with links to partner organizations such as TAA, the KY Race Tracks, and contact information for each partner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Value to KY HBPA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3949800" cy="3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Economic Feasibility: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How it will lower costs or increase revenue?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Focus on: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Increasing donations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Reducing printing and mailing cost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Break-even: </a:t>
            </a:r>
            <a:r>
              <a:rPr lang="en" u="sng"/>
              <a:t>3.5 years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1st Year Net Cost: $29,065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5th Year Net Benefit: $193,776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/>
              <a:t>394%</a:t>
            </a:r>
            <a:r>
              <a:rPr lang="en"/>
              <a:t> return on investment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175" y="1231738"/>
            <a:ext cx="4493124" cy="357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MemberEnrollmentPrototype.png"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875" y="256187"/>
            <a:ext cx="4031751" cy="46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nationScreen.png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1068" r="0" t="1097"/>
          <a:stretch/>
        </p:blipFill>
        <p:spPr>
          <a:xfrm>
            <a:off x="2882850" y="445025"/>
            <a:ext cx="4465999" cy="43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cumentPrototype.png"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11323" t="0"/>
          <a:stretch/>
        </p:blipFill>
        <p:spPr>
          <a:xfrm>
            <a:off x="2805125" y="392613"/>
            <a:ext cx="4682000" cy="445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NewsPrototype.png"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754" r="0" t="0"/>
          <a:stretch/>
        </p:blipFill>
        <p:spPr>
          <a:xfrm>
            <a:off x="2855200" y="304175"/>
            <a:ext cx="4601975" cy="45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