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163b064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163b064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63b064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63b064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5963e16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5963e16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03575" y="92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CINEMA - DIRETOR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RENATA MARINHO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81750" y="1237400"/>
            <a:ext cx="34167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DCU - DIAGRAMA DE CASO DE USOS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700" y="1720700"/>
            <a:ext cx="5386044" cy="26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03575" y="92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CINEMA - DIRETOR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RENATA MARINHO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81750" y="1237400"/>
            <a:ext cx="34167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DCU - DIAGRAMA DE CASO DE USOS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300" y="1693025"/>
            <a:ext cx="4897924" cy="30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03575" y="92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CINEMA - DIRETOR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RENATA MARINHO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56700" y="1162450"/>
            <a:ext cx="34167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DCU - DIAGRAMA DE CASO DE USOS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725" y="1639550"/>
            <a:ext cx="5546375" cy="30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47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CINEMA - DIRETOR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RENATA MARINHO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81750" y="1237400"/>
            <a:ext cx="49404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DER - DIAGRAMA DE ENTIDADE E RELACIONAMENTO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400" y="2159500"/>
            <a:ext cx="6671199" cy="1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