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96" r:id="rId6"/>
    <p:sldId id="297" r:id="rId7"/>
    <p:sldId id="265" r:id="rId8"/>
    <p:sldId id="287" r:id="rId9"/>
    <p:sldId id="289" r:id="rId10"/>
    <p:sldId id="291" r:id="rId11"/>
    <p:sldId id="290" r:id="rId12"/>
    <p:sldId id="294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F0302020204030204" pitchFamily="34" charset="0"/>
      <p:regular r:id="rId20"/>
      <p:bold r:id="rId21"/>
      <p:italic r:id="rId22"/>
      <p:boldItalic r:id="rId23"/>
    </p:embeddedFont>
    <p:embeddedFont>
      <p:font typeface="Fira Sans SemiBold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84"/>
    <p:restoredTop sz="86463"/>
  </p:normalViewPr>
  <p:slideViewPr>
    <p:cSldViewPr snapToGrid="0">
      <p:cViewPr varScale="1">
        <p:scale>
          <a:sx n="146" d="100"/>
          <a:sy n="146" d="100"/>
        </p:scale>
        <p:origin x="5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2784066925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2784066925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2784066925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2784066925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2784066925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2784066925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3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891212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work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Introduction to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200" dirty="0"/>
              <a:t>Most commonly used variable types</a:t>
            </a:r>
          </a:p>
          <a:p>
            <a:pPr marL="0" indent="0">
              <a:buNone/>
            </a:pPr>
            <a:r>
              <a:rPr lang="en-IN" sz="1200" dirty="0"/>
              <a:t> </a:t>
            </a:r>
            <a:endParaRPr sz="1200"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block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argument_1 = ”value”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argument_2 = ”value"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argument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“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resource_name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475</Words>
  <Application>Microsoft Macintosh PowerPoint</Application>
  <PresentationFormat>On-screen Show (16:9)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Wingdings</vt:lpstr>
      <vt:lpstr>Fira Sans Light</vt:lpstr>
      <vt:lpstr>Fira Sans SemiBold</vt:lpstr>
      <vt:lpstr>Leontes template</vt:lpstr>
      <vt:lpstr>What are we going to see in this session?</vt:lpstr>
      <vt:lpstr>Understanding Terraform HCL</vt:lpstr>
      <vt:lpstr>Argument &amp; Blocks</vt:lpstr>
      <vt:lpstr>Providers  </vt:lpstr>
      <vt:lpstr>Resources</vt:lpstr>
      <vt:lpstr>Provisioner</vt:lpstr>
      <vt:lpstr>Output</vt:lpstr>
      <vt:lpstr>Terraform State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17</cp:revision>
  <dcterms:modified xsi:type="dcterms:W3CDTF">2021-11-04T05:00:25Z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