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8" r:id="rId6"/>
    <p:sldId id="257" r:id="rId7"/>
  </p:sldIdLst>
  <p:sldSz cx="96012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4EE6A6E-473F-4C36-B97B-B92692F36A96}">
          <p14:sldIdLst>
            <p14:sldId id="256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7834" autoAdjust="0"/>
  </p:normalViewPr>
  <p:slideViewPr>
    <p:cSldViewPr showGuides="1">
      <p:cViewPr varScale="1">
        <p:scale>
          <a:sx n="109" d="100"/>
          <a:sy n="109" d="100"/>
        </p:scale>
        <p:origin x="1944" y="108"/>
      </p:cViewPr>
      <p:guideLst>
        <p:guide orient="horz" pos="2160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C3129-DC4A-4DA1-900F-D6DBF6879D88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0401416-9634-45CC-A00E-F59060226CCB}">
      <dgm:prSet phldrT="[Text]" custT="1"/>
      <dgm:spPr>
        <a:solidFill>
          <a:schemeClr val="bg2">
            <a:lumMod val="75000"/>
          </a:schemeClr>
        </a:solidFill>
        <a:ln w="28575">
          <a:solidFill>
            <a:schemeClr val="tx1"/>
          </a:solidFill>
          <a:prstDash val="sysDot"/>
        </a:ln>
      </dgm:spPr>
      <dgm:t>
        <a:bodyPr/>
        <a:lstStyle/>
        <a:p>
          <a:pPr algn="ctr">
            <a:spcBef>
              <a:spcPts val="0"/>
            </a:spcBef>
            <a:spcAft>
              <a:spcPts val="0"/>
            </a:spcAft>
          </a:pPr>
          <a:r>
            <a:rPr lang="en-US" sz="1000" b="1" dirty="0" smtClean="0">
              <a:latin typeface="Cambria" panose="02040503050406030204" pitchFamily="18" charset="0"/>
              <a:ea typeface="Cambria" panose="02040503050406030204" pitchFamily="18" charset="0"/>
            </a:rPr>
            <a:t>MSgt </a:t>
          </a:r>
          <a:r>
            <a:rPr lang="en-US" sz="1000" b="1" dirty="0" err="1" smtClean="0">
              <a:latin typeface="Cambria" panose="02040503050406030204" pitchFamily="18" charset="0"/>
              <a:ea typeface="Cambria" panose="02040503050406030204" pitchFamily="18" charset="0"/>
            </a:rPr>
            <a:t>Jesscia</a:t>
          </a:r>
          <a:r>
            <a:rPr lang="en-US" sz="1000" b="1" dirty="0" smtClean="0">
              <a:latin typeface="Cambria" panose="02040503050406030204" pitchFamily="18" charset="0"/>
              <a:ea typeface="Cambria" panose="02040503050406030204" pitchFamily="18" charset="0"/>
            </a:rPr>
            <a:t> Cain</a:t>
          </a:r>
        </a:p>
        <a:p>
          <a:pPr algn="ctr">
            <a:spcBef>
              <a:spcPts val="0"/>
            </a:spcBef>
            <a:spcAft>
              <a:spcPts val="0"/>
            </a:spcAft>
          </a:pPr>
          <a:r>
            <a:rPr lang="en-US" sz="1000" b="0" dirty="0" smtClean="0">
              <a:latin typeface="Cambria" panose="02040503050406030204" pitchFamily="18" charset="0"/>
              <a:ea typeface="Cambria" panose="02040503050406030204" pitchFamily="18" charset="0"/>
            </a:rPr>
            <a:t>15254 Cypress Way</a:t>
          </a:r>
        </a:p>
        <a:p>
          <a:pPr algn="ctr">
            <a:spcBef>
              <a:spcPts val="0"/>
            </a:spcBef>
            <a:spcAft>
              <a:spcPts val="0"/>
            </a:spcAft>
          </a:pPr>
          <a:r>
            <a:rPr lang="en-US" sz="1000" b="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pPr algn="ctr">
            <a:spcBef>
              <a:spcPts val="0"/>
            </a:spcBef>
            <a:spcAft>
              <a:spcPts val="0"/>
            </a:spcAft>
          </a:pPr>
          <a:r>
            <a:rPr lang="en-US" sz="1000" b="0" dirty="0" smtClean="0">
              <a:latin typeface="Cambria" panose="02040503050406030204" pitchFamily="18" charset="0"/>
              <a:ea typeface="Cambria" panose="02040503050406030204" pitchFamily="18" charset="0"/>
            </a:rPr>
            <a:t>667-786-1698</a:t>
          </a:r>
          <a:endParaRPr lang="en-US" sz="1000" b="0" spc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DFF776D-E993-4DEF-836A-BEEF0A1B1FF1}" type="sibTrans" cxnId="{3F5E4C55-41A3-41EE-B511-6A166A62181E}">
      <dgm:prSet/>
      <dgm:spPr/>
      <dgm:t>
        <a:bodyPr/>
        <a:lstStyle/>
        <a:p>
          <a:endParaRPr lang="en-US"/>
        </a:p>
      </dgm:t>
    </dgm:pt>
    <dgm:pt modelId="{A4BB11DE-6D6B-454B-AFB6-013868F9A9A2}" type="parTrans" cxnId="{3F5E4C55-41A3-41EE-B511-6A166A62181E}">
      <dgm:prSet/>
      <dgm:spPr/>
      <dgm:t>
        <a:bodyPr/>
        <a:lstStyle/>
        <a:p>
          <a:endParaRPr lang="en-US"/>
        </a:p>
      </dgm:t>
    </dgm:pt>
    <dgm:pt modelId="{D839D966-5A06-4186-BD69-6501B62BDD1F}">
      <dgm:prSet custT="1"/>
      <dgm:spPr>
        <a:noFill/>
      </dgm:spPr>
      <dgm:t>
        <a:bodyPr/>
        <a:lstStyle/>
        <a:p>
          <a:pPr>
            <a:spcAft>
              <a:spcPts val="200"/>
            </a:spcAft>
          </a:pPr>
          <a:endParaRPr lang="en-US" sz="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91A2C12-9C64-41BB-A9A1-1BA96EBFD05D}" type="parTrans" cxnId="{619B705B-10EE-4BA2-8B56-26A051DB41CE}">
      <dgm:prSet/>
      <dgm:spPr/>
      <dgm:t>
        <a:bodyPr/>
        <a:lstStyle/>
        <a:p>
          <a:endParaRPr lang="en-US" sz="800"/>
        </a:p>
      </dgm:t>
    </dgm:pt>
    <dgm:pt modelId="{3DA1934C-CEAA-4398-B03C-17A8F06B8BF8}" type="sibTrans" cxnId="{619B705B-10EE-4BA2-8B56-26A051DB41CE}">
      <dgm:prSet/>
      <dgm:spPr/>
      <dgm:t>
        <a:bodyPr/>
        <a:lstStyle/>
        <a:p>
          <a:endParaRPr lang="en-US"/>
        </a:p>
      </dgm:t>
    </dgm:pt>
    <dgm:pt modelId="{A6F7B92A-82C2-4299-B6A5-F66FBCA8001C}">
      <dgm:prSet custT="1"/>
      <dgm:spPr>
        <a:noFill/>
      </dgm:spPr>
      <dgm:t>
        <a:bodyPr/>
        <a:lstStyle/>
        <a:p>
          <a:pPr>
            <a:spcAft>
              <a:spcPts val="200"/>
            </a:spcAft>
          </a:pPr>
          <a:endParaRPr lang="en-US" sz="800" b="1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>
            <a:spcAft>
              <a:spcPts val="200"/>
            </a:spcAft>
          </a:pPr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MSgt </a:t>
          </a:r>
          <a:r>
            <a:rPr lang="en-US" sz="800" b="1" dirty="0" err="1" smtClean="0">
              <a:latin typeface="Cambria" panose="02040503050406030204" pitchFamily="18" charset="0"/>
              <a:ea typeface="Cambria" panose="02040503050406030204" pitchFamily="18" charset="0"/>
            </a:rPr>
            <a:t>Jacee</a:t>
          </a:r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800" b="1" dirty="0" err="1" smtClean="0">
              <a:latin typeface="Cambria" panose="02040503050406030204" pitchFamily="18" charset="0"/>
              <a:ea typeface="Cambria" panose="02040503050406030204" pitchFamily="18" charset="0"/>
            </a:rPr>
            <a:t>Lawary</a:t>
          </a:r>
          <a:endParaRPr lang="en-US" sz="800" b="1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>
            <a:spcAft>
              <a:spcPts val="200"/>
            </a:spcAft>
          </a:pPr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831 Cedar Lake Rd #610</a:t>
          </a:r>
        </a:p>
        <a:p>
          <a:pPr>
            <a:spcAft>
              <a:spcPts val="200"/>
            </a:spcAft>
          </a:pPr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pPr>
            <a:spcAft>
              <a:spcPts val="200"/>
            </a:spcAft>
          </a:pPr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Cell: 910-978-9727</a:t>
          </a:r>
        </a:p>
        <a:p>
          <a:pPr>
            <a:spcAft>
              <a:spcPts val="200"/>
            </a:spcAft>
          </a:pPr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Work: 377-0931</a:t>
          </a:r>
        </a:p>
        <a:p>
          <a:pPr>
            <a:spcAft>
              <a:spcPct val="35000"/>
            </a:spcAft>
          </a:pPr>
          <a:endParaRPr lang="en-US" sz="800" b="1" dirty="0" smtClean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A1A7CCC-DC60-44CA-BBA3-1F74E678AD09}" type="parTrans" cxnId="{7AE3660D-D02C-47B5-AF56-4A899ACFC6BB}">
      <dgm:prSet/>
      <dgm:spPr/>
      <dgm:t>
        <a:bodyPr/>
        <a:lstStyle/>
        <a:p>
          <a:endParaRPr lang="en-US" sz="800"/>
        </a:p>
      </dgm:t>
    </dgm:pt>
    <dgm:pt modelId="{B4657148-5B36-4E03-AB58-24AC3E280168}" type="sibTrans" cxnId="{7AE3660D-D02C-47B5-AF56-4A899ACFC6BB}">
      <dgm:prSet/>
      <dgm:spPr/>
      <dgm:t>
        <a:bodyPr/>
        <a:lstStyle/>
        <a:p>
          <a:endParaRPr lang="en-US"/>
        </a:p>
      </dgm:t>
    </dgm:pt>
    <dgm:pt modelId="{0DCADC38-1D41-41F2-B800-BB4B91B6EF21}">
      <dgm:prSet custT="1"/>
      <dgm:spPr/>
      <dgm:t>
        <a:bodyPr/>
        <a:lstStyle/>
        <a:p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(M)</a:t>
          </a:r>
          <a:r>
            <a:rPr lang="en-US" sz="800" b="1" dirty="0" err="1" smtClean="0">
              <a:latin typeface="Cambria" panose="02040503050406030204" pitchFamily="18" charset="0"/>
              <a:ea typeface="Cambria" panose="02040503050406030204" pitchFamily="18" charset="0"/>
            </a:rPr>
            <a:t>Sgt</a:t>
          </a:r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 Jonathan King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9509 Sanctuary Blvd, 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Ocean Springs 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Cell: 850-420-2566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Work: 377-0931</a:t>
          </a:r>
          <a:endParaRPr lang="en-US" sz="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826B3EB-5F42-47B7-A6FD-31533CEC5EE8}" type="parTrans" cxnId="{BC3B239B-8EC7-4036-AB8D-DFD93F668628}">
      <dgm:prSet/>
      <dgm:spPr/>
      <dgm:t>
        <a:bodyPr/>
        <a:lstStyle/>
        <a:p>
          <a:endParaRPr lang="en-US" sz="800"/>
        </a:p>
      </dgm:t>
    </dgm:pt>
    <dgm:pt modelId="{AC2D71A8-7A2C-4268-B326-DC6F00E58B09}" type="sibTrans" cxnId="{BC3B239B-8EC7-4036-AB8D-DFD93F668628}">
      <dgm:prSet/>
      <dgm:spPr/>
      <dgm:t>
        <a:bodyPr/>
        <a:lstStyle/>
        <a:p>
          <a:endParaRPr lang="en-US"/>
        </a:p>
      </dgm:t>
    </dgm:pt>
    <dgm:pt modelId="{D7DF1DE9-72E9-433D-B36B-594CB351861C}">
      <dgm:prSet custT="1"/>
      <dgm:spPr>
        <a:noFill/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T</a:t>
          </a:r>
        </a:p>
        <a:p>
          <a:pPr>
            <a:lnSpc>
              <a:spcPct val="100000"/>
            </a:lnSpc>
            <a:spcAft>
              <a:spcPts val="200"/>
            </a:spcAft>
          </a:pPr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TSgt Louis </a:t>
          </a:r>
          <a:r>
            <a:rPr lang="en-US" sz="800" b="1" dirty="0" err="1" smtClean="0">
              <a:latin typeface="Cambria" panose="02040503050406030204" pitchFamily="18" charset="0"/>
              <a:ea typeface="Cambria" panose="02040503050406030204" pitchFamily="18" charset="0"/>
            </a:rPr>
            <a:t>Lacayo</a:t>
          </a:r>
          <a:endParaRPr lang="en-US" sz="800" b="1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>
            <a:lnSpc>
              <a:spcPct val="100000"/>
            </a:lnSpc>
            <a:spcAft>
              <a:spcPts val="200"/>
            </a:spcAft>
          </a:pPr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14256 Whippoorwill Road</a:t>
          </a:r>
        </a:p>
        <a:p>
          <a:pPr>
            <a:lnSpc>
              <a:spcPct val="100000"/>
            </a:lnSpc>
            <a:spcAft>
              <a:spcPts val="200"/>
            </a:spcAft>
          </a:pPr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Gulfport</a:t>
          </a:r>
        </a:p>
        <a:p>
          <a:pPr>
            <a:lnSpc>
              <a:spcPct val="100000"/>
            </a:lnSpc>
            <a:spcAft>
              <a:spcPts val="200"/>
            </a:spcAft>
          </a:pPr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Cell:  757-806-1778</a:t>
          </a:r>
        </a:p>
        <a:p>
          <a:pPr>
            <a:lnSpc>
              <a:spcPct val="100000"/>
            </a:lnSpc>
            <a:spcAft>
              <a:spcPts val="200"/>
            </a:spcAft>
          </a:pPr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377-5749</a:t>
          </a:r>
          <a:endParaRPr lang="en-US" sz="800" dirty="0" smtClean="0"/>
        </a:p>
        <a:p>
          <a:pPr>
            <a:lnSpc>
              <a:spcPct val="100000"/>
            </a:lnSpc>
            <a:spcAft>
              <a:spcPts val="0"/>
            </a:spcAft>
          </a:pPr>
          <a:endParaRPr lang="en-US" sz="800" b="1" dirty="0"/>
        </a:p>
      </dgm:t>
    </dgm:pt>
    <dgm:pt modelId="{8145B5F1-27A3-49B1-9029-5D1A882ED0CD}" type="parTrans" cxnId="{D8FC2BD9-C650-4583-8A51-910BA6282220}">
      <dgm:prSet/>
      <dgm:spPr/>
      <dgm:t>
        <a:bodyPr/>
        <a:lstStyle/>
        <a:p>
          <a:endParaRPr lang="en-US" sz="800"/>
        </a:p>
      </dgm:t>
    </dgm:pt>
    <dgm:pt modelId="{6BCF51B3-6BE7-44C5-AF34-76DB55724A0F}" type="sibTrans" cxnId="{D8FC2BD9-C650-4583-8A51-910BA6282220}">
      <dgm:prSet/>
      <dgm:spPr/>
      <dgm:t>
        <a:bodyPr/>
        <a:lstStyle/>
        <a:p>
          <a:endParaRPr lang="en-US"/>
        </a:p>
      </dgm:t>
    </dgm:pt>
    <dgm:pt modelId="{1D3B2380-E24A-4FB7-AF7F-A2BC60475DEE}">
      <dgm:prSet custT="1"/>
      <dgm:spPr/>
      <dgm:t>
        <a:bodyPr/>
        <a:lstStyle/>
        <a:p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SSgt Lloyd Easter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304 Coolidge (KAFB)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Cell:  817-675-6244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377-2617</a:t>
          </a:r>
        </a:p>
      </dgm:t>
    </dgm:pt>
    <dgm:pt modelId="{69EB247B-2172-4909-BA62-EF962B362981}" type="parTrans" cxnId="{60F2CA3A-C2F2-48D8-99EE-D088C757B4EF}">
      <dgm:prSet/>
      <dgm:spPr/>
      <dgm:t>
        <a:bodyPr/>
        <a:lstStyle/>
        <a:p>
          <a:endParaRPr lang="en-US" sz="800"/>
        </a:p>
      </dgm:t>
    </dgm:pt>
    <dgm:pt modelId="{63E7A6ED-BAA6-457A-89AA-8EB8ACCA51E6}" type="sibTrans" cxnId="{60F2CA3A-C2F2-48D8-99EE-D088C757B4EF}">
      <dgm:prSet/>
      <dgm:spPr/>
      <dgm:t>
        <a:bodyPr/>
        <a:lstStyle/>
        <a:p>
          <a:endParaRPr lang="en-US"/>
        </a:p>
      </dgm:t>
    </dgm:pt>
    <dgm:pt modelId="{EF172141-BC32-4E4D-981D-DBADEEC231D7}">
      <dgm:prSet custT="1"/>
      <dgm:spPr/>
      <dgm:t>
        <a:bodyPr/>
        <a:lstStyle/>
        <a:p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TSgt Joshua Walden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144 </a:t>
          </a:r>
          <a:r>
            <a:rPr lang="en-US" sz="800" dirty="0" err="1" smtClean="0">
              <a:latin typeface="Cambria" panose="02040503050406030204" pitchFamily="18" charset="0"/>
              <a:ea typeface="Cambria" panose="02040503050406030204" pitchFamily="18" charset="0"/>
            </a:rPr>
            <a:t>McNarney</a:t>
          </a:r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 Dr. (KAFB)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Cell:  937-867-8550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377-5740</a:t>
          </a:r>
          <a:endParaRPr lang="en-US" sz="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0A89636-611A-4E7D-BCB8-F464CDB3DF4F}" type="parTrans" cxnId="{7F654A0E-6899-4C46-9476-D04B9BA571EF}">
      <dgm:prSet/>
      <dgm:spPr/>
      <dgm:t>
        <a:bodyPr/>
        <a:lstStyle/>
        <a:p>
          <a:endParaRPr lang="en-US" sz="800"/>
        </a:p>
      </dgm:t>
    </dgm:pt>
    <dgm:pt modelId="{D32C039C-A4E7-48F3-A9BB-4CAB8CE8C35D}" type="sibTrans" cxnId="{7F654A0E-6899-4C46-9476-D04B9BA571EF}">
      <dgm:prSet/>
      <dgm:spPr/>
      <dgm:t>
        <a:bodyPr/>
        <a:lstStyle/>
        <a:p>
          <a:endParaRPr lang="en-US"/>
        </a:p>
      </dgm:t>
    </dgm:pt>
    <dgm:pt modelId="{F307DCC0-A231-46C8-B9DE-CAA0144B222F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endParaRPr lang="en-US" sz="800" b="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TSgt Stanley Crawford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home address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City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800" b="0" smtClean="0">
              <a:latin typeface="Cambria" panose="02040503050406030204" pitchFamily="18" charset="0"/>
              <a:ea typeface="Cambria" panose="02040503050406030204" pitchFamily="18" charset="0"/>
            </a:rPr>
            <a:t>Cell:  </a:t>
          </a:r>
          <a:endParaRPr lang="en-US" sz="800" b="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Work:  377-xxxx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en-US" sz="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1CBC4BA-7002-4224-B074-A7CE6A208B62}" type="parTrans" cxnId="{F5E54753-5EAB-4A6B-B8E4-491F2AFD91AC}">
      <dgm:prSet/>
      <dgm:spPr/>
      <dgm:t>
        <a:bodyPr/>
        <a:lstStyle/>
        <a:p>
          <a:endParaRPr lang="en-US" sz="800"/>
        </a:p>
      </dgm:t>
    </dgm:pt>
    <dgm:pt modelId="{B9675C9A-DADE-4E83-B93B-FF536E496914}" type="sibTrans" cxnId="{F5E54753-5EAB-4A6B-B8E4-491F2AFD91AC}">
      <dgm:prSet/>
      <dgm:spPr/>
      <dgm:t>
        <a:bodyPr/>
        <a:lstStyle/>
        <a:p>
          <a:endParaRPr lang="en-US"/>
        </a:p>
      </dgm:t>
    </dgm:pt>
    <dgm:pt modelId="{A43C32B5-9203-4A94-946A-9CFD4469829B}">
      <dgm:prSet custT="1"/>
      <dgm:spPr/>
      <dgm:t>
        <a:bodyPr/>
        <a:lstStyle/>
        <a:p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TSgt Jared Crown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13489 Huntington Circle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Gulfport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Cell: 228-233-9622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Work:  377-0931</a:t>
          </a:r>
          <a:endParaRPr lang="en-US" sz="8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AE03EED-6697-465F-B6B5-06D1488CB6DE}" type="parTrans" cxnId="{111F5841-3204-42B0-8FE5-7504F6754ECE}">
      <dgm:prSet/>
      <dgm:spPr/>
      <dgm:t>
        <a:bodyPr/>
        <a:lstStyle/>
        <a:p>
          <a:endParaRPr lang="en-US" sz="800"/>
        </a:p>
      </dgm:t>
    </dgm:pt>
    <dgm:pt modelId="{812DAC9B-D893-4D38-9F2B-2CB7DD925DD5}" type="sibTrans" cxnId="{111F5841-3204-42B0-8FE5-7504F6754ECE}">
      <dgm:prSet/>
      <dgm:spPr/>
      <dgm:t>
        <a:bodyPr/>
        <a:lstStyle/>
        <a:p>
          <a:endParaRPr lang="en-US"/>
        </a:p>
      </dgm:t>
    </dgm:pt>
    <dgm:pt modelId="{3A2AF417-F068-40A4-BE30-402C95C36B52}">
      <dgm:prSet custT="1"/>
      <dgm:spPr/>
      <dgm:t>
        <a:bodyPr/>
        <a:lstStyle/>
        <a:p>
          <a:r>
            <a:rPr lang="en-US" sz="800" b="1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MSgt Aaron Steigerwalt</a:t>
          </a:r>
        </a:p>
        <a:p>
          <a:r>
            <a:rPr lang="en-US" sz="8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6409 J. F. Douglas Dr.</a:t>
          </a:r>
        </a:p>
        <a:p>
          <a:r>
            <a:rPr lang="en-US" sz="8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Ocean Springs</a:t>
          </a:r>
        </a:p>
        <a:p>
          <a:r>
            <a:rPr lang="en-US" sz="8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 813-777-0451</a:t>
          </a:r>
        </a:p>
        <a:p>
          <a:r>
            <a:rPr lang="en-US" sz="8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377-5746</a:t>
          </a:r>
          <a:endParaRPr lang="en-US" sz="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E42691F-04B6-4E51-BE08-00D6656A0E2E}" type="parTrans" cxnId="{3BD9B4E5-7045-4AF7-A44E-6706BF1CB9FE}">
      <dgm:prSet/>
      <dgm:spPr/>
      <dgm:t>
        <a:bodyPr/>
        <a:lstStyle/>
        <a:p>
          <a:endParaRPr lang="en-US" sz="800"/>
        </a:p>
      </dgm:t>
    </dgm:pt>
    <dgm:pt modelId="{9D2EA205-B48F-4E79-A4A0-89053F779A25}" type="sibTrans" cxnId="{3BD9B4E5-7045-4AF7-A44E-6706BF1CB9FE}">
      <dgm:prSet/>
      <dgm:spPr/>
      <dgm:t>
        <a:bodyPr/>
        <a:lstStyle/>
        <a:p>
          <a:endParaRPr lang="en-US"/>
        </a:p>
      </dgm:t>
    </dgm:pt>
    <dgm:pt modelId="{C8CBB579-CFB2-4E5D-BD14-0B9533AAD32F}">
      <dgm:prSet custT="1"/>
      <dgm:spPr>
        <a:noFill/>
      </dgm:spPr>
      <dgm:t>
        <a:bodyPr/>
        <a:lstStyle/>
        <a:p>
          <a:endParaRPr lang="en-US" sz="800" b="1" dirty="0" smtClean="0"/>
        </a:p>
        <a:p>
          <a:endParaRPr lang="en-US" sz="800" b="1" dirty="0" smtClean="0"/>
        </a:p>
        <a:p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TSgt Kevin Murphy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1048 </a:t>
          </a:r>
          <a:r>
            <a:rPr lang="en-US" sz="800" b="0" dirty="0" err="1" smtClean="0">
              <a:latin typeface="Cambria" panose="02040503050406030204" pitchFamily="18" charset="0"/>
              <a:ea typeface="Cambria" panose="02040503050406030204" pitchFamily="18" charset="0"/>
            </a:rPr>
            <a:t>Whimbrel</a:t>
          </a:r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 Ct</a:t>
          </a:r>
          <a:b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</a:br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Ocean Springs</a:t>
          </a:r>
          <a:b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</a:br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Cell: 602-769-3944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Work: 377-0931</a:t>
          </a:r>
          <a:endParaRPr lang="en-US" sz="800" b="1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endParaRPr lang="en-US" sz="800" b="1" dirty="0" smtClean="0"/>
        </a:p>
        <a:p>
          <a:endParaRPr lang="en-US" sz="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0E14CCA-A12F-4F46-80E7-3359544E4000}" type="parTrans" cxnId="{7930339A-9107-4FD8-8F77-2FD856CCE3D5}">
      <dgm:prSet/>
      <dgm:spPr/>
      <dgm:t>
        <a:bodyPr/>
        <a:lstStyle/>
        <a:p>
          <a:endParaRPr lang="en-US" sz="800"/>
        </a:p>
      </dgm:t>
    </dgm:pt>
    <dgm:pt modelId="{E1DCB4C1-D5BA-489B-93F7-B5D70CF69778}" type="sibTrans" cxnId="{7930339A-9107-4FD8-8F77-2FD856CCE3D5}">
      <dgm:prSet/>
      <dgm:spPr/>
      <dgm:t>
        <a:bodyPr/>
        <a:lstStyle/>
        <a:p>
          <a:endParaRPr lang="en-US"/>
        </a:p>
      </dgm:t>
    </dgm:pt>
    <dgm:pt modelId="{0356BE30-6938-4977-90DD-DCF05CF295DB}">
      <dgm:prSet custT="1"/>
      <dgm:spPr>
        <a:noFill/>
      </dgm:spPr>
      <dgm:t>
        <a:bodyPr/>
        <a:lstStyle/>
        <a:p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SSgt </a:t>
          </a:r>
          <a:r>
            <a:rPr lang="en-US" sz="800" b="1" dirty="0" err="1" smtClean="0">
              <a:latin typeface="Cambria" panose="02040503050406030204" pitchFamily="18" charset="0"/>
              <a:ea typeface="Cambria" panose="02040503050406030204" pitchFamily="18" charset="0"/>
            </a:rPr>
            <a:t>Myeshia</a:t>
          </a:r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 Wright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18329 Tiffany Renee </a:t>
          </a:r>
          <a:r>
            <a:rPr lang="en-US" sz="800" dirty="0" err="1" smtClean="0">
              <a:latin typeface="Cambria" panose="02040503050406030204" pitchFamily="18" charset="0"/>
              <a:ea typeface="Cambria" panose="02040503050406030204" pitchFamily="18" charset="0"/>
            </a:rPr>
            <a:t>Dr</a:t>
          </a:r>
          <a:endParaRPr lang="en-US" sz="8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Gulfport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Cell: 443-225-8961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377-7425</a:t>
          </a:r>
          <a:endParaRPr lang="en-US" sz="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C95B2D1-7294-4320-B39A-D4249C07F472}" type="parTrans" cxnId="{304D2CF1-B94C-48A3-B820-A08A08C97B21}">
      <dgm:prSet/>
      <dgm:spPr/>
      <dgm:t>
        <a:bodyPr/>
        <a:lstStyle/>
        <a:p>
          <a:endParaRPr lang="en-US" sz="800"/>
        </a:p>
      </dgm:t>
    </dgm:pt>
    <dgm:pt modelId="{3BB97A9B-5D4C-4FEF-A506-A62C03692E19}" type="sibTrans" cxnId="{304D2CF1-B94C-48A3-B820-A08A08C97B21}">
      <dgm:prSet/>
      <dgm:spPr/>
      <dgm:t>
        <a:bodyPr/>
        <a:lstStyle/>
        <a:p>
          <a:endParaRPr lang="en-US"/>
        </a:p>
      </dgm:t>
    </dgm:pt>
    <dgm:pt modelId="{2003932F-DE30-40C3-AE5C-91C95DF7D3C5}">
      <dgm:prSet custT="1"/>
      <dgm:spPr/>
      <dgm:t>
        <a:bodyPr/>
        <a:lstStyle/>
        <a:p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TSgt Jayson Brown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11059 </a:t>
          </a:r>
          <a:r>
            <a:rPr lang="en-US" sz="800" dirty="0" err="1" smtClean="0">
              <a:latin typeface="Cambria" panose="02040503050406030204" pitchFamily="18" charset="0"/>
              <a:ea typeface="Cambria" panose="02040503050406030204" pitchFamily="18" charset="0"/>
            </a:rPr>
            <a:t>Lamey</a:t>
          </a:r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 Bridge Rd #415</a:t>
          </a:r>
        </a:p>
        <a:p>
          <a:r>
            <a:rPr lang="en-US" sz="800" dirty="0" err="1" smtClean="0">
              <a:latin typeface="Cambria" panose="02040503050406030204" pitchFamily="18" charset="0"/>
              <a:ea typeface="Cambria" panose="02040503050406030204" pitchFamily="18" charset="0"/>
            </a:rPr>
            <a:t>D’lberville</a:t>
          </a:r>
          <a:endParaRPr lang="en-US" sz="8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Cell: 724-972-5282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377-7425</a:t>
          </a:r>
          <a:endParaRPr lang="en-US" sz="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3E5B7DB-C6F9-49D0-A0B1-E489B984CD99}" type="parTrans" cxnId="{DC0B809E-AEAD-46E9-B333-57254A82EC76}">
      <dgm:prSet/>
      <dgm:spPr/>
      <dgm:t>
        <a:bodyPr/>
        <a:lstStyle/>
        <a:p>
          <a:endParaRPr lang="en-US" sz="800"/>
        </a:p>
      </dgm:t>
    </dgm:pt>
    <dgm:pt modelId="{D48C3A7D-8F02-4EA5-944A-319A6AF99FA3}" type="sibTrans" cxnId="{DC0B809E-AEAD-46E9-B333-57254A82EC76}">
      <dgm:prSet/>
      <dgm:spPr/>
      <dgm:t>
        <a:bodyPr/>
        <a:lstStyle/>
        <a:p>
          <a:endParaRPr lang="en-US"/>
        </a:p>
      </dgm:t>
    </dgm:pt>
    <dgm:pt modelId="{EBF1FAE3-AD4A-44F4-AD04-E42FCB6C1798}">
      <dgm:prSet custT="1"/>
      <dgm:spPr/>
      <dgm:t>
        <a:bodyPr/>
        <a:lstStyle/>
        <a:p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MSgt Michael Hamilton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237 Fairchild Drive (KAFB)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Cell:  912-506-6079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377-8373</a:t>
          </a:r>
          <a:endParaRPr lang="en-US" sz="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828B6E7-5C3F-4CC5-9423-0D55FFA471C3}" type="parTrans" cxnId="{F7BA5B90-1F96-496B-8B09-E026DCB8F59A}">
      <dgm:prSet/>
      <dgm:spPr/>
      <dgm:t>
        <a:bodyPr/>
        <a:lstStyle/>
        <a:p>
          <a:endParaRPr lang="en-US" sz="800"/>
        </a:p>
      </dgm:t>
    </dgm:pt>
    <dgm:pt modelId="{8C25A5C4-9DAF-46E3-A39A-FA0755FDD4B3}" type="sibTrans" cxnId="{F7BA5B90-1F96-496B-8B09-E026DCB8F59A}">
      <dgm:prSet/>
      <dgm:spPr/>
      <dgm:t>
        <a:bodyPr/>
        <a:lstStyle/>
        <a:p>
          <a:endParaRPr lang="en-US"/>
        </a:p>
      </dgm:t>
    </dgm:pt>
    <dgm:pt modelId="{CAFB366E-FCB9-41FA-AE22-D7DDA5A55A76}">
      <dgm:prSet custT="1"/>
      <dgm:spPr>
        <a:noFill/>
      </dgm:spPr>
      <dgm:t>
        <a:bodyPr/>
        <a:lstStyle/>
        <a:p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SSgt Sean Connelly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190 Gateway Apt 6201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Cell:  402-429-5497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Work;  377-2592</a:t>
          </a:r>
          <a:endParaRPr lang="en-US" sz="800" dirty="0"/>
        </a:p>
      </dgm:t>
    </dgm:pt>
    <dgm:pt modelId="{4D42EB7D-8DC4-4B0B-AD86-9CC6B8A310B2}" type="parTrans" cxnId="{8E753B2A-5FF7-4E46-A813-F6E5BF333235}">
      <dgm:prSet/>
      <dgm:spPr/>
      <dgm:t>
        <a:bodyPr/>
        <a:lstStyle/>
        <a:p>
          <a:endParaRPr lang="en-US"/>
        </a:p>
      </dgm:t>
    </dgm:pt>
    <dgm:pt modelId="{CDE486D6-7E43-4288-931F-9C6012337691}" type="sibTrans" cxnId="{8E753B2A-5FF7-4E46-A813-F6E5BF333235}">
      <dgm:prSet/>
      <dgm:spPr/>
      <dgm:t>
        <a:bodyPr/>
        <a:lstStyle/>
        <a:p>
          <a:endParaRPr lang="en-US"/>
        </a:p>
      </dgm:t>
    </dgm:pt>
    <dgm:pt modelId="{364A2BF1-D28C-43D8-A635-6F32F5B16CFE}">
      <dgm:prSet custT="1"/>
      <dgm:spPr/>
      <dgm:t>
        <a:bodyPr/>
        <a:lstStyle/>
        <a:p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TSgt Stephen Poe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8113 Rue </a:t>
          </a:r>
          <a:r>
            <a:rPr lang="en-US" sz="800" dirty="0" err="1" smtClean="0">
              <a:latin typeface="Cambria" panose="02040503050406030204" pitchFamily="18" charset="0"/>
              <a:ea typeface="Cambria" panose="02040503050406030204" pitchFamily="18" charset="0"/>
            </a:rPr>
            <a:t>Holifield</a:t>
          </a:r>
          <a:endParaRPr lang="en-US" sz="8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Ocean Springs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Cell:  870-810-1575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377-4959</a:t>
          </a:r>
          <a:endParaRPr lang="en-US" sz="800" dirty="0"/>
        </a:p>
      </dgm:t>
    </dgm:pt>
    <dgm:pt modelId="{49B07F35-DC9A-4DE8-A816-82129A301943}" type="parTrans" cxnId="{A75DFE2B-6D41-4A94-AA96-A8C59B1309EC}">
      <dgm:prSet/>
      <dgm:spPr/>
      <dgm:t>
        <a:bodyPr/>
        <a:lstStyle/>
        <a:p>
          <a:endParaRPr lang="en-US"/>
        </a:p>
      </dgm:t>
    </dgm:pt>
    <dgm:pt modelId="{8D95911A-4BD2-46AA-B958-6A3BA2084BE6}" type="sibTrans" cxnId="{A75DFE2B-6D41-4A94-AA96-A8C59B1309EC}">
      <dgm:prSet/>
      <dgm:spPr/>
      <dgm:t>
        <a:bodyPr/>
        <a:lstStyle/>
        <a:p>
          <a:endParaRPr lang="en-US"/>
        </a:p>
      </dgm:t>
    </dgm:pt>
    <dgm:pt modelId="{6328E8E1-9B49-452A-A832-FC8EEA89416A}">
      <dgm:prSet custT="1"/>
      <dgm:spPr>
        <a:noFill/>
      </dgm:spPr>
      <dgm:t>
        <a:bodyPr/>
        <a:lstStyle/>
        <a:p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SSgt Matthew Campbell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831 Cedar Lake Rd.  Apt 1915 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Cell: 626-436-4238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Work: 377-4959</a:t>
          </a:r>
          <a:endParaRPr lang="en-US" sz="800" b="0" dirty="0" smtClean="0"/>
        </a:p>
      </dgm:t>
    </dgm:pt>
    <dgm:pt modelId="{AEE8E350-D5A0-4066-AB1A-F7EE395A1F85}" type="parTrans" cxnId="{3F4EA7EB-E08E-407D-B480-6A3F4C6D059B}">
      <dgm:prSet/>
      <dgm:spPr/>
      <dgm:t>
        <a:bodyPr/>
        <a:lstStyle/>
        <a:p>
          <a:endParaRPr lang="en-US"/>
        </a:p>
      </dgm:t>
    </dgm:pt>
    <dgm:pt modelId="{8E7D4609-2E34-4573-B194-487975135B37}" type="sibTrans" cxnId="{3F4EA7EB-E08E-407D-B480-6A3F4C6D059B}">
      <dgm:prSet/>
      <dgm:spPr/>
      <dgm:t>
        <a:bodyPr/>
        <a:lstStyle/>
        <a:p>
          <a:endParaRPr lang="en-US"/>
        </a:p>
      </dgm:t>
    </dgm:pt>
    <dgm:pt modelId="{0B687B7E-DD20-48F1-83A8-48ED273BC5C3}">
      <dgm:prSet custT="1"/>
      <dgm:spPr/>
      <dgm:t>
        <a:bodyPr/>
        <a:lstStyle/>
        <a:p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SSgt Travis Gallegos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14961 Greenwell Court 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Cell:  253-225-7526</a:t>
          </a:r>
        </a:p>
        <a:p>
          <a:r>
            <a:rPr lang="en-US" sz="8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377-7836</a:t>
          </a:r>
          <a:endParaRPr lang="en-US" sz="800" dirty="0"/>
        </a:p>
      </dgm:t>
    </dgm:pt>
    <dgm:pt modelId="{7F40284D-D74E-429B-861C-75257C84ACB1}" type="parTrans" cxnId="{1FA6EB7C-33F1-4F00-AA36-D6D960A3CF70}">
      <dgm:prSet/>
      <dgm:spPr/>
      <dgm:t>
        <a:bodyPr/>
        <a:lstStyle/>
        <a:p>
          <a:endParaRPr lang="en-US"/>
        </a:p>
      </dgm:t>
    </dgm:pt>
    <dgm:pt modelId="{85244014-E382-47BA-AA70-B22F5B0CFCA5}" type="sibTrans" cxnId="{1FA6EB7C-33F1-4F00-AA36-D6D960A3CF70}">
      <dgm:prSet/>
      <dgm:spPr/>
      <dgm:t>
        <a:bodyPr/>
        <a:lstStyle/>
        <a:p>
          <a:endParaRPr lang="en-US"/>
        </a:p>
      </dgm:t>
    </dgm:pt>
    <dgm:pt modelId="{72603453-47BB-494C-962A-9664E78E18A3}">
      <dgm:prSet custT="1"/>
      <dgm:spPr>
        <a:noFill/>
      </dgm:spPr>
      <dgm:t>
        <a:bodyPr/>
        <a:lstStyle/>
        <a:p>
          <a:endParaRPr lang="en-US" sz="800" b="1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SSgt Dominic </a:t>
          </a:r>
          <a:r>
            <a:rPr lang="en-US" sz="800" b="1" dirty="0" err="1" smtClean="0">
              <a:latin typeface="Cambria" panose="02040503050406030204" pitchFamily="18" charset="0"/>
              <a:ea typeface="Cambria" panose="02040503050406030204" pitchFamily="18" charset="0"/>
            </a:rPr>
            <a:t>Steelman</a:t>
          </a:r>
          <a:endParaRPr lang="en-US" sz="800" b="1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2255 Switzer Rd # C307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Gulfport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Cell: 402-210-5071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Work: 377-5749</a:t>
          </a:r>
        </a:p>
        <a:p>
          <a:endParaRPr lang="en-US" sz="500" b="1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endParaRPr lang="en-US" sz="500" b="1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endParaRPr lang="en-US" sz="500" dirty="0"/>
        </a:p>
      </dgm:t>
    </dgm:pt>
    <dgm:pt modelId="{DE98704F-6569-4FE3-91EE-C823277950DE}" type="parTrans" cxnId="{F0994E2A-5CDE-44A7-97FD-D8AE1294D950}">
      <dgm:prSet/>
      <dgm:spPr/>
      <dgm:t>
        <a:bodyPr/>
        <a:lstStyle/>
        <a:p>
          <a:endParaRPr lang="en-US"/>
        </a:p>
      </dgm:t>
    </dgm:pt>
    <dgm:pt modelId="{F892848C-E140-4586-A665-4E0760ACE6C4}" type="sibTrans" cxnId="{F0994E2A-5CDE-44A7-97FD-D8AE1294D950}">
      <dgm:prSet/>
      <dgm:spPr/>
      <dgm:t>
        <a:bodyPr/>
        <a:lstStyle/>
        <a:p>
          <a:endParaRPr lang="en-US"/>
        </a:p>
      </dgm:t>
    </dgm:pt>
    <dgm:pt modelId="{6B4E708E-9DFA-4EA2-88DB-FAC263623CD8}">
      <dgm:prSet custT="1"/>
      <dgm:spPr/>
      <dgm:t>
        <a:bodyPr/>
        <a:lstStyle/>
        <a:p>
          <a:r>
            <a:rPr lang="en-US" sz="800" b="1" dirty="0" smtClean="0">
              <a:latin typeface="Cambria" panose="02040503050406030204" pitchFamily="18" charset="0"/>
              <a:ea typeface="Cambria" panose="02040503050406030204" pitchFamily="18" charset="0"/>
            </a:rPr>
            <a:t>SSgt Valerie </a:t>
          </a:r>
          <a:r>
            <a:rPr lang="en-US" sz="800" b="1" dirty="0" err="1" smtClean="0">
              <a:latin typeface="Cambria" panose="02040503050406030204" pitchFamily="18" charset="0"/>
              <a:ea typeface="Cambria" panose="02040503050406030204" pitchFamily="18" charset="0"/>
            </a:rPr>
            <a:t>Graw</a:t>
          </a:r>
          <a:endParaRPr lang="en-US" sz="800" b="1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5723 Overland Dr.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Cell:  724-691-9438</a:t>
          </a:r>
        </a:p>
        <a:p>
          <a:r>
            <a:rPr lang="en-US" sz="800" b="0" dirty="0" smtClean="0">
              <a:latin typeface="Cambria" panose="02040503050406030204" pitchFamily="18" charset="0"/>
              <a:ea typeface="Cambria" panose="02040503050406030204" pitchFamily="18" charset="0"/>
            </a:rPr>
            <a:t>Work:  377-xxxx</a:t>
          </a:r>
          <a:endParaRPr lang="en-US" sz="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3778ED7-C15A-4325-A894-5F0883CA5950}" type="parTrans" cxnId="{88CC02FD-B83A-43AD-B49D-44AD964792A7}">
      <dgm:prSet/>
      <dgm:spPr/>
      <dgm:t>
        <a:bodyPr/>
        <a:lstStyle/>
        <a:p>
          <a:endParaRPr lang="en-US"/>
        </a:p>
      </dgm:t>
    </dgm:pt>
    <dgm:pt modelId="{1FCD7B3D-F083-40C8-8457-860D0B30C722}" type="sibTrans" cxnId="{88CC02FD-B83A-43AD-B49D-44AD964792A7}">
      <dgm:prSet/>
      <dgm:spPr/>
      <dgm:t>
        <a:bodyPr/>
        <a:lstStyle/>
        <a:p>
          <a:endParaRPr lang="en-US"/>
        </a:p>
      </dgm:t>
    </dgm:pt>
    <dgm:pt modelId="{99BFAC2D-F6DF-4261-9269-A2D852A05610}" type="pres">
      <dgm:prSet presAssocID="{AD1C3129-DC4A-4DA1-900F-D6DBF6879D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5C9766A-437A-4FC0-955A-F6AD2E479701}" type="pres">
      <dgm:prSet presAssocID="{00401416-9634-45CC-A00E-F59060226CCB}" presName="hierRoot1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EE127EFA-69FC-4328-B1F9-F9FEF9F5F796}" type="pres">
      <dgm:prSet presAssocID="{00401416-9634-45CC-A00E-F59060226CCB}" presName="rootComposite1" presStyleCnt="0"/>
      <dgm:spPr/>
      <dgm:t>
        <a:bodyPr/>
        <a:lstStyle/>
        <a:p>
          <a:endParaRPr lang="en-US"/>
        </a:p>
      </dgm:t>
    </dgm:pt>
    <dgm:pt modelId="{6FE64859-5921-412F-BE09-04B4AE0C95A2}" type="pres">
      <dgm:prSet presAssocID="{00401416-9634-45CC-A00E-F59060226CCB}" presName="rootText1" presStyleLbl="node0" presStyleIdx="0" presStyleCnt="1" custScaleX="188417" custScaleY="147695" custLinFactNeighborX="11591" custLinFactNeighborY="-459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BD07D-2593-47EA-9A7D-46BEBA20700A}" type="pres">
      <dgm:prSet presAssocID="{00401416-9634-45CC-A00E-F59060226CC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94B5B67-333A-47DE-8EBB-D63AACBCEF84}" type="pres">
      <dgm:prSet presAssocID="{00401416-9634-45CC-A00E-F59060226CCB}" presName="hierChild2" presStyleCnt="0"/>
      <dgm:spPr/>
      <dgm:t>
        <a:bodyPr/>
        <a:lstStyle/>
        <a:p>
          <a:endParaRPr lang="en-US"/>
        </a:p>
      </dgm:t>
    </dgm:pt>
    <dgm:pt modelId="{D17A3458-F7F8-4053-AF42-5912E76FBEA6}" type="pres">
      <dgm:prSet presAssocID="{B91A2C12-9C64-41BB-A9A1-1BA96EBFD05D}" presName="Name35" presStyleLbl="parChTrans1D2" presStyleIdx="0" presStyleCnt="6"/>
      <dgm:spPr/>
      <dgm:t>
        <a:bodyPr/>
        <a:lstStyle/>
        <a:p>
          <a:endParaRPr lang="en-US"/>
        </a:p>
      </dgm:t>
    </dgm:pt>
    <dgm:pt modelId="{8AE7BBB1-4878-4618-A045-D9346E0052B8}" type="pres">
      <dgm:prSet presAssocID="{D839D966-5A06-4186-BD69-6501B62BDD1F}" presName="hierRoot2" presStyleCnt="0">
        <dgm:presLayoutVars>
          <dgm:hierBranch val="init"/>
        </dgm:presLayoutVars>
      </dgm:prSet>
      <dgm:spPr/>
    </dgm:pt>
    <dgm:pt modelId="{C3E85F74-E63B-45EB-A85A-F1F957F4E4AA}" type="pres">
      <dgm:prSet presAssocID="{D839D966-5A06-4186-BD69-6501B62BDD1F}" presName="rootComposite" presStyleCnt="0"/>
      <dgm:spPr/>
    </dgm:pt>
    <dgm:pt modelId="{CB1FD870-CD41-4922-8B15-1D2E3FF0CAB6}" type="pres">
      <dgm:prSet presAssocID="{D839D966-5A06-4186-BD69-6501B62BDD1F}" presName="rootText" presStyleLbl="node2" presStyleIdx="0" presStyleCnt="6" custScaleX="122879" custScaleY="1402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B883D9-A647-4C4B-9356-513D53B9E889}" type="pres">
      <dgm:prSet presAssocID="{D839D966-5A06-4186-BD69-6501B62BDD1F}" presName="rootConnector" presStyleLbl="node2" presStyleIdx="0" presStyleCnt="6"/>
      <dgm:spPr/>
      <dgm:t>
        <a:bodyPr/>
        <a:lstStyle/>
        <a:p>
          <a:endParaRPr lang="en-US"/>
        </a:p>
      </dgm:t>
    </dgm:pt>
    <dgm:pt modelId="{ED7A5ED4-921A-46B4-BC5C-5993A9C188F7}" type="pres">
      <dgm:prSet presAssocID="{D839D966-5A06-4186-BD69-6501B62BDD1F}" presName="hierChild4" presStyleCnt="0"/>
      <dgm:spPr/>
    </dgm:pt>
    <dgm:pt modelId="{05AEE902-25CB-4284-9895-60446FEC5037}" type="pres">
      <dgm:prSet presAssocID="{69EB247B-2172-4909-BA62-EF962B362981}" presName="Name37" presStyleLbl="parChTrans1D3" presStyleIdx="0" presStyleCnt="13"/>
      <dgm:spPr/>
      <dgm:t>
        <a:bodyPr/>
        <a:lstStyle/>
        <a:p>
          <a:endParaRPr lang="en-US"/>
        </a:p>
      </dgm:t>
    </dgm:pt>
    <dgm:pt modelId="{CE91A3DD-5CD6-40CB-BC78-40963A2A1680}" type="pres">
      <dgm:prSet presAssocID="{1D3B2380-E24A-4FB7-AF7F-A2BC60475DEE}" presName="hierRoot2" presStyleCnt="0">
        <dgm:presLayoutVars>
          <dgm:hierBranch val="init"/>
        </dgm:presLayoutVars>
      </dgm:prSet>
      <dgm:spPr/>
    </dgm:pt>
    <dgm:pt modelId="{A1B7CC59-781D-45D7-B994-374367B3AF85}" type="pres">
      <dgm:prSet presAssocID="{1D3B2380-E24A-4FB7-AF7F-A2BC60475DEE}" presName="rootComposite" presStyleCnt="0"/>
      <dgm:spPr/>
    </dgm:pt>
    <dgm:pt modelId="{8607DB7F-3B7E-4554-B087-E105D09D0430}" type="pres">
      <dgm:prSet presAssocID="{1D3B2380-E24A-4FB7-AF7F-A2BC60475DEE}" presName="rootText" presStyleLbl="node3" presStyleIdx="0" presStyleCnt="13" custScaleX="121000" custScaleY="148768" custLinFactNeighborX="4842" custLinFactNeighborY="-48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5B284C-11BF-4FC0-A55E-32DFCF39ECF1}" type="pres">
      <dgm:prSet presAssocID="{1D3B2380-E24A-4FB7-AF7F-A2BC60475DEE}" presName="rootConnector" presStyleLbl="node3" presStyleIdx="0" presStyleCnt="13"/>
      <dgm:spPr/>
      <dgm:t>
        <a:bodyPr/>
        <a:lstStyle/>
        <a:p>
          <a:endParaRPr lang="en-US"/>
        </a:p>
      </dgm:t>
    </dgm:pt>
    <dgm:pt modelId="{2F723D89-6ABB-4F9F-9FB9-2F28CA077427}" type="pres">
      <dgm:prSet presAssocID="{1D3B2380-E24A-4FB7-AF7F-A2BC60475DEE}" presName="hierChild4" presStyleCnt="0"/>
      <dgm:spPr/>
    </dgm:pt>
    <dgm:pt modelId="{200A41C2-E4F7-48D8-A66F-8148C9E1445D}" type="pres">
      <dgm:prSet presAssocID="{1D3B2380-E24A-4FB7-AF7F-A2BC60475DEE}" presName="hierChild5" presStyleCnt="0"/>
      <dgm:spPr/>
    </dgm:pt>
    <dgm:pt modelId="{5248585F-B402-4751-90E3-7416703D3A44}" type="pres">
      <dgm:prSet presAssocID="{D839D966-5A06-4186-BD69-6501B62BDD1F}" presName="hierChild5" presStyleCnt="0"/>
      <dgm:spPr/>
    </dgm:pt>
    <dgm:pt modelId="{9D4BD630-13E5-4DEA-B2FC-C4731509145A}" type="pres">
      <dgm:prSet presAssocID="{8A1A7CCC-DC60-44CA-BBA3-1F74E678AD09}" presName="Name35" presStyleLbl="parChTrans1D2" presStyleIdx="1" presStyleCnt="6"/>
      <dgm:spPr/>
      <dgm:t>
        <a:bodyPr/>
        <a:lstStyle/>
        <a:p>
          <a:endParaRPr lang="en-US"/>
        </a:p>
      </dgm:t>
    </dgm:pt>
    <dgm:pt modelId="{D6439FC1-8558-46E3-8B8D-CC3223AD7978}" type="pres">
      <dgm:prSet presAssocID="{A6F7B92A-82C2-4299-B6A5-F66FBCA8001C}" presName="hierRoot2" presStyleCnt="0">
        <dgm:presLayoutVars>
          <dgm:hierBranch val="init"/>
        </dgm:presLayoutVars>
      </dgm:prSet>
      <dgm:spPr/>
    </dgm:pt>
    <dgm:pt modelId="{052A9990-4A6E-4EFC-8E7B-F5D8DA57FA11}" type="pres">
      <dgm:prSet presAssocID="{A6F7B92A-82C2-4299-B6A5-F66FBCA8001C}" presName="rootComposite" presStyleCnt="0"/>
      <dgm:spPr/>
    </dgm:pt>
    <dgm:pt modelId="{DAE760AE-467F-42D7-A372-798DBFDFA3C5}" type="pres">
      <dgm:prSet presAssocID="{A6F7B92A-82C2-4299-B6A5-F66FBCA8001C}" presName="rootText" presStyleLbl="node2" presStyleIdx="1" presStyleCnt="6" custScaleX="126850" custScaleY="131042" custLinFactNeighborX="3531" custLinFactNeighborY="21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69C02-4EE0-484E-9485-9FBA015E3A18}" type="pres">
      <dgm:prSet presAssocID="{A6F7B92A-82C2-4299-B6A5-F66FBCA8001C}" presName="rootConnector" presStyleLbl="node2" presStyleIdx="1" presStyleCnt="6"/>
      <dgm:spPr/>
      <dgm:t>
        <a:bodyPr/>
        <a:lstStyle/>
        <a:p>
          <a:endParaRPr lang="en-US"/>
        </a:p>
      </dgm:t>
    </dgm:pt>
    <dgm:pt modelId="{D67DFCFD-1BDC-409C-BE0C-197F21E07154}" type="pres">
      <dgm:prSet presAssocID="{A6F7B92A-82C2-4299-B6A5-F66FBCA8001C}" presName="hierChild4" presStyleCnt="0"/>
      <dgm:spPr/>
    </dgm:pt>
    <dgm:pt modelId="{155E23CA-F2AF-478D-AE4F-F27EE1913A1C}" type="pres">
      <dgm:prSet presAssocID="{B0A89636-611A-4E7D-BCB8-F464CDB3DF4F}" presName="Name37" presStyleLbl="parChTrans1D3" presStyleIdx="1" presStyleCnt="13"/>
      <dgm:spPr/>
      <dgm:t>
        <a:bodyPr/>
        <a:lstStyle/>
        <a:p>
          <a:endParaRPr lang="en-US"/>
        </a:p>
      </dgm:t>
    </dgm:pt>
    <dgm:pt modelId="{03B9CDA0-FA72-4AE5-AD82-15F84ED00740}" type="pres">
      <dgm:prSet presAssocID="{EF172141-BC32-4E4D-981D-DBADEEC231D7}" presName="hierRoot2" presStyleCnt="0">
        <dgm:presLayoutVars>
          <dgm:hierBranch val="init"/>
        </dgm:presLayoutVars>
      </dgm:prSet>
      <dgm:spPr/>
    </dgm:pt>
    <dgm:pt modelId="{CF1BD428-A0CB-4666-9787-8188574790B7}" type="pres">
      <dgm:prSet presAssocID="{EF172141-BC32-4E4D-981D-DBADEEC231D7}" presName="rootComposite" presStyleCnt="0"/>
      <dgm:spPr/>
    </dgm:pt>
    <dgm:pt modelId="{F5CDD224-D442-4DD6-8DF0-B9028F463CA5}" type="pres">
      <dgm:prSet presAssocID="{EF172141-BC32-4E4D-981D-DBADEEC231D7}" presName="rootText" presStyleLbl="node3" presStyleIdx="1" presStyleCnt="13" custScaleX="105441" custScaleY="146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D510F8-6608-4B3B-BC05-CFA7E2CD1AD5}" type="pres">
      <dgm:prSet presAssocID="{EF172141-BC32-4E4D-981D-DBADEEC231D7}" presName="rootConnector" presStyleLbl="node3" presStyleIdx="1" presStyleCnt="13"/>
      <dgm:spPr/>
      <dgm:t>
        <a:bodyPr/>
        <a:lstStyle/>
        <a:p>
          <a:endParaRPr lang="en-US"/>
        </a:p>
      </dgm:t>
    </dgm:pt>
    <dgm:pt modelId="{0C78A890-B04F-4CE1-A402-E6484AD3F776}" type="pres">
      <dgm:prSet presAssocID="{EF172141-BC32-4E4D-981D-DBADEEC231D7}" presName="hierChild4" presStyleCnt="0"/>
      <dgm:spPr/>
    </dgm:pt>
    <dgm:pt modelId="{A5B2C0DE-A483-4A47-B13C-8AF8C6511590}" type="pres">
      <dgm:prSet presAssocID="{EF172141-BC32-4E4D-981D-DBADEEC231D7}" presName="hierChild5" presStyleCnt="0"/>
      <dgm:spPr/>
    </dgm:pt>
    <dgm:pt modelId="{94B28BB2-5E75-45D6-B418-4FE18E4ECEB3}" type="pres">
      <dgm:prSet presAssocID="{7F40284D-D74E-429B-861C-75257C84ACB1}" presName="Name37" presStyleLbl="parChTrans1D3" presStyleIdx="2" presStyleCnt="13"/>
      <dgm:spPr/>
      <dgm:t>
        <a:bodyPr/>
        <a:lstStyle/>
        <a:p>
          <a:endParaRPr lang="en-US"/>
        </a:p>
      </dgm:t>
    </dgm:pt>
    <dgm:pt modelId="{30AA3F04-BE80-4202-B9F4-5B1B067E3CDE}" type="pres">
      <dgm:prSet presAssocID="{0B687B7E-DD20-48F1-83A8-48ED273BC5C3}" presName="hierRoot2" presStyleCnt="0">
        <dgm:presLayoutVars>
          <dgm:hierBranch val="init"/>
        </dgm:presLayoutVars>
      </dgm:prSet>
      <dgm:spPr/>
    </dgm:pt>
    <dgm:pt modelId="{068051BE-28F7-4381-9A93-0F48B8021DB9}" type="pres">
      <dgm:prSet presAssocID="{0B687B7E-DD20-48F1-83A8-48ED273BC5C3}" presName="rootComposite" presStyleCnt="0"/>
      <dgm:spPr/>
    </dgm:pt>
    <dgm:pt modelId="{2C59B12F-B5CF-4A8F-A136-9C0FF52DBFEC}" type="pres">
      <dgm:prSet presAssocID="{0B687B7E-DD20-48F1-83A8-48ED273BC5C3}" presName="rootText" presStyleLbl="node3" presStyleIdx="2" presStyleCnt="13" custScaleX="127157" custScaleY="1512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2DA2E-04CE-4F80-95A8-3CA93268C6F2}" type="pres">
      <dgm:prSet presAssocID="{0B687B7E-DD20-48F1-83A8-48ED273BC5C3}" presName="rootConnector" presStyleLbl="node3" presStyleIdx="2" presStyleCnt="13"/>
      <dgm:spPr/>
      <dgm:t>
        <a:bodyPr/>
        <a:lstStyle/>
        <a:p>
          <a:endParaRPr lang="en-US"/>
        </a:p>
      </dgm:t>
    </dgm:pt>
    <dgm:pt modelId="{DC3BB834-583C-4110-91C4-47C6DC406730}" type="pres">
      <dgm:prSet presAssocID="{0B687B7E-DD20-48F1-83A8-48ED273BC5C3}" presName="hierChild4" presStyleCnt="0"/>
      <dgm:spPr/>
    </dgm:pt>
    <dgm:pt modelId="{EBA83F07-3F0B-47DB-BC77-624BA24083E5}" type="pres">
      <dgm:prSet presAssocID="{0B687B7E-DD20-48F1-83A8-48ED273BC5C3}" presName="hierChild5" presStyleCnt="0"/>
      <dgm:spPr/>
    </dgm:pt>
    <dgm:pt modelId="{9EF89859-30C7-421D-B6C4-8E98C1727A6C}" type="pres">
      <dgm:prSet presAssocID="{DE98704F-6569-4FE3-91EE-C823277950DE}" presName="Name37" presStyleLbl="parChTrans1D3" presStyleIdx="3" presStyleCnt="13"/>
      <dgm:spPr/>
      <dgm:t>
        <a:bodyPr/>
        <a:lstStyle/>
        <a:p>
          <a:endParaRPr lang="en-US"/>
        </a:p>
      </dgm:t>
    </dgm:pt>
    <dgm:pt modelId="{69793618-AEC0-4467-A1E4-C05DAFBEBB36}" type="pres">
      <dgm:prSet presAssocID="{72603453-47BB-494C-962A-9664E78E18A3}" presName="hierRoot2" presStyleCnt="0">
        <dgm:presLayoutVars>
          <dgm:hierBranch val="init"/>
        </dgm:presLayoutVars>
      </dgm:prSet>
      <dgm:spPr/>
    </dgm:pt>
    <dgm:pt modelId="{E0DBDA25-5339-419D-8344-44EA3A882654}" type="pres">
      <dgm:prSet presAssocID="{72603453-47BB-494C-962A-9664E78E18A3}" presName="rootComposite" presStyleCnt="0"/>
      <dgm:spPr/>
    </dgm:pt>
    <dgm:pt modelId="{86D03A84-AB0B-4CD8-8DE2-354331D280D7}" type="pres">
      <dgm:prSet presAssocID="{72603453-47BB-494C-962A-9664E78E18A3}" presName="rootText" presStyleLbl="node3" presStyleIdx="3" presStyleCnt="13" custScaleX="129766" custScaleY="177857" custLinFactNeighborX="-929" custLinFactNeighborY="-14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B74342-E6BE-4BAB-BDD9-BA7DB8BB999B}" type="pres">
      <dgm:prSet presAssocID="{72603453-47BB-494C-962A-9664E78E18A3}" presName="rootConnector" presStyleLbl="node3" presStyleIdx="3" presStyleCnt="13"/>
      <dgm:spPr/>
      <dgm:t>
        <a:bodyPr/>
        <a:lstStyle/>
        <a:p>
          <a:endParaRPr lang="en-US"/>
        </a:p>
      </dgm:t>
    </dgm:pt>
    <dgm:pt modelId="{16646910-0C51-424D-AD23-C4A61066A4E6}" type="pres">
      <dgm:prSet presAssocID="{72603453-47BB-494C-962A-9664E78E18A3}" presName="hierChild4" presStyleCnt="0"/>
      <dgm:spPr/>
    </dgm:pt>
    <dgm:pt modelId="{341E1724-DEAD-4AAE-8142-3C58F42459F3}" type="pres">
      <dgm:prSet presAssocID="{72603453-47BB-494C-962A-9664E78E18A3}" presName="hierChild5" presStyleCnt="0"/>
      <dgm:spPr/>
    </dgm:pt>
    <dgm:pt modelId="{1D7EA3CB-B67F-42D2-A5C3-CADCBDC74793}" type="pres">
      <dgm:prSet presAssocID="{A6F7B92A-82C2-4299-B6A5-F66FBCA8001C}" presName="hierChild5" presStyleCnt="0"/>
      <dgm:spPr/>
    </dgm:pt>
    <dgm:pt modelId="{D201E312-06C4-4901-88B8-8C603E6FF499}" type="pres">
      <dgm:prSet presAssocID="{E826B3EB-5F42-47B7-A6FD-31533CEC5EE8}" presName="Name35" presStyleLbl="parChTrans1D2" presStyleIdx="2" presStyleCnt="6"/>
      <dgm:spPr/>
      <dgm:t>
        <a:bodyPr/>
        <a:lstStyle/>
        <a:p>
          <a:endParaRPr lang="en-US"/>
        </a:p>
      </dgm:t>
    </dgm:pt>
    <dgm:pt modelId="{F124F32C-6526-4520-BEBD-7655A6DD8742}" type="pres">
      <dgm:prSet presAssocID="{0DCADC38-1D41-41F2-B800-BB4B91B6EF21}" presName="hierRoot2" presStyleCnt="0">
        <dgm:presLayoutVars>
          <dgm:hierBranch val="init"/>
        </dgm:presLayoutVars>
      </dgm:prSet>
      <dgm:spPr/>
    </dgm:pt>
    <dgm:pt modelId="{B07C6AB4-4AE9-4E21-9C7E-76F051891644}" type="pres">
      <dgm:prSet presAssocID="{0DCADC38-1D41-41F2-B800-BB4B91B6EF21}" presName="rootComposite" presStyleCnt="0"/>
      <dgm:spPr/>
    </dgm:pt>
    <dgm:pt modelId="{49A3EC42-C469-425A-876D-D6D78A9C08D4}" type="pres">
      <dgm:prSet presAssocID="{0DCADC38-1D41-41F2-B800-BB4B91B6EF21}" presName="rootText" presStyleLbl="node2" presStyleIdx="2" presStyleCnt="6" custScaleX="133100" custScaleY="1466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C6C5DF-E86E-44A2-BFAE-A7EC85C80EB8}" type="pres">
      <dgm:prSet presAssocID="{0DCADC38-1D41-41F2-B800-BB4B91B6EF21}" presName="rootConnector" presStyleLbl="node2" presStyleIdx="2" presStyleCnt="6"/>
      <dgm:spPr/>
      <dgm:t>
        <a:bodyPr/>
        <a:lstStyle/>
        <a:p>
          <a:endParaRPr lang="en-US"/>
        </a:p>
      </dgm:t>
    </dgm:pt>
    <dgm:pt modelId="{250C3CDA-1C80-4582-A122-FFC9AB597322}" type="pres">
      <dgm:prSet presAssocID="{0DCADC38-1D41-41F2-B800-BB4B91B6EF21}" presName="hierChild4" presStyleCnt="0"/>
      <dgm:spPr/>
    </dgm:pt>
    <dgm:pt modelId="{F58315DE-6943-4136-9EAC-045800BA9953}" type="pres">
      <dgm:prSet presAssocID="{2AE03EED-6697-465F-B6B5-06D1488CB6DE}" presName="Name37" presStyleLbl="parChTrans1D3" presStyleIdx="4" presStyleCnt="13"/>
      <dgm:spPr/>
      <dgm:t>
        <a:bodyPr/>
        <a:lstStyle/>
        <a:p>
          <a:endParaRPr lang="en-US"/>
        </a:p>
      </dgm:t>
    </dgm:pt>
    <dgm:pt modelId="{845B3298-EED0-4746-99EB-558D7B6CEFBF}" type="pres">
      <dgm:prSet presAssocID="{A43C32B5-9203-4A94-946A-9CFD4469829B}" presName="hierRoot2" presStyleCnt="0">
        <dgm:presLayoutVars>
          <dgm:hierBranch val="init"/>
        </dgm:presLayoutVars>
      </dgm:prSet>
      <dgm:spPr/>
    </dgm:pt>
    <dgm:pt modelId="{9A103D27-467B-4B7B-BF48-91E53F689F84}" type="pres">
      <dgm:prSet presAssocID="{A43C32B5-9203-4A94-946A-9CFD4469829B}" presName="rootComposite" presStyleCnt="0"/>
      <dgm:spPr/>
    </dgm:pt>
    <dgm:pt modelId="{1C860CD4-FCD0-47AF-A729-82039E4F28E9}" type="pres">
      <dgm:prSet presAssocID="{A43C32B5-9203-4A94-946A-9CFD4469829B}" presName="rootText" presStyleLbl="node3" presStyleIdx="4" presStyleCnt="13" custScaleX="112124" custScaleY="1437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C94BC-4F1A-40B4-94CA-65F87EC14C00}" type="pres">
      <dgm:prSet presAssocID="{A43C32B5-9203-4A94-946A-9CFD4469829B}" presName="rootConnector" presStyleLbl="node3" presStyleIdx="4" presStyleCnt="13"/>
      <dgm:spPr/>
      <dgm:t>
        <a:bodyPr/>
        <a:lstStyle/>
        <a:p>
          <a:endParaRPr lang="en-US"/>
        </a:p>
      </dgm:t>
    </dgm:pt>
    <dgm:pt modelId="{716C23F8-D7C1-4F5B-8F44-FB0179315E04}" type="pres">
      <dgm:prSet presAssocID="{A43C32B5-9203-4A94-946A-9CFD4469829B}" presName="hierChild4" presStyleCnt="0"/>
      <dgm:spPr/>
    </dgm:pt>
    <dgm:pt modelId="{DD2605FA-C700-4A12-B726-3EE73F0B903D}" type="pres">
      <dgm:prSet presAssocID="{A43C32B5-9203-4A94-946A-9CFD4469829B}" presName="hierChild5" presStyleCnt="0"/>
      <dgm:spPr/>
    </dgm:pt>
    <dgm:pt modelId="{3F259636-B906-4B01-8C13-BDB6B76DA18C}" type="pres">
      <dgm:prSet presAssocID="{33E5B7DB-C6F9-49D0-A0B1-E489B984CD99}" presName="Name37" presStyleLbl="parChTrans1D3" presStyleIdx="5" presStyleCnt="13"/>
      <dgm:spPr/>
      <dgm:t>
        <a:bodyPr/>
        <a:lstStyle/>
        <a:p>
          <a:endParaRPr lang="en-US"/>
        </a:p>
      </dgm:t>
    </dgm:pt>
    <dgm:pt modelId="{71BB1B45-0B03-4302-8936-F866B5952388}" type="pres">
      <dgm:prSet presAssocID="{2003932F-DE30-40C3-AE5C-91C95DF7D3C5}" presName="hierRoot2" presStyleCnt="0">
        <dgm:presLayoutVars>
          <dgm:hierBranch val="init"/>
        </dgm:presLayoutVars>
      </dgm:prSet>
      <dgm:spPr/>
    </dgm:pt>
    <dgm:pt modelId="{E9240668-9204-4C25-87A7-8B1C5FB27533}" type="pres">
      <dgm:prSet presAssocID="{2003932F-DE30-40C3-AE5C-91C95DF7D3C5}" presName="rootComposite" presStyleCnt="0"/>
      <dgm:spPr/>
    </dgm:pt>
    <dgm:pt modelId="{637B15C9-1314-4F97-BF2C-640A47184092}" type="pres">
      <dgm:prSet presAssocID="{2003932F-DE30-40C3-AE5C-91C95DF7D3C5}" presName="rootText" presStyleLbl="node3" presStyleIdx="5" presStyleCnt="13" custScaleX="121196" custScaleY="1653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4C7013-FA72-48AC-AC0C-421FF5234766}" type="pres">
      <dgm:prSet presAssocID="{2003932F-DE30-40C3-AE5C-91C95DF7D3C5}" presName="rootConnector" presStyleLbl="node3" presStyleIdx="5" presStyleCnt="13"/>
      <dgm:spPr/>
      <dgm:t>
        <a:bodyPr/>
        <a:lstStyle/>
        <a:p>
          <a:endParaRPr lang="en-US"/>
        </a:p>
      </dgm:t>
    </dgm:pt>
    <dgm:pt modelId="{4A096239-4F65-4E55-9A66-61C6FA4D50B4}" type="pres">
      <dgm:prSet presAssocID="{2003932F-DE30-40C3-AE5C-91C95DF7D3C5}" presName="hierChild4" presStyleCnt="0"/>
      <dgm:spPr/>
    </dgm:pt>
    <dgm:pt modelId="{429B01AD-F64B-405C-AD88-79C1CD8648E0}" type="pres">
      <dgm:prSet presAssocID="{2003932F-DE30-40C3-AE5C-91C95DF7D3C5}" presName="hierChild5" presStyleCnt="0"/>
      <dgm:spPr/>
    </dgm:pt>
    <dgm:pt modelId="{85D24391-D433-4DED-865B-CF0B13B1BE07}" type="pres">
      <dgm:prSet presAssocID="{4D42EB7D-8DC4-4B0B-AD86-9CC6B8A310B2}" presName="Name37" presStyleLbl="parChTrans1D3" presStyleIdx="6" presStyleCnt="13"/>
      <dgm:spPr/>
      <dgm:t>
        <a:bodyPr/>
        <a:lstStyle/>
        <a:p>
          <a:endParaRPr lang="en-US"/>
        </a:p>
      </dgm:t>
    </dgm:pt>
    <dgm:pt modelId="{13A37B97-A7D6-4A7A-A514-B348235F7108}" type="pres">
      <dgm:prSet presAssocID="{CAFB366E-FCB9-41FA-AE22-D7DDA5A55A76}" presName="hierRoot2" presStyleCnt="0">
        <dgm:presLayoutVars>
          <dgm:hierBranch val="init"/>
        </dgm:presLayoutVars>
      </dgm:prSet>
      <dgm:spPr/>
    </dgm:pt>
    <dgm:pt modelId="{CFCE716D-C442-4C9B-B0FB-EFA42FD025A5}" type="pres">
      <dgm:prSet presAssocID="{CAFB366E-FCB9-41FA-AE22-D7DDA5A55A76}" presName="rootComposite" presStyleCnt="0"/>
      <dgm:spPr/>
    </dgm:pt>
    <dgm:pt modelId="{44D9F74C-A108-4959-85F5-5178EFB42E74}" type="pres">
      <dgm:prSet presAssocID="{CAFB366E-FCB9-41FA-AE22-D7DDA5A55A76}" presName="rootText" presStyleLbl="node3" presStyleIdx="6" presStyleCnt="13" custScaleX="115161" custScaleY="1540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CB1DE8-38C5-4326-815F-100FCC576847}" type="pres">
      <dgm:prSet presAssocID="{CAFB366E-FCB9-41FA-AE22-D7DDA5A55A76}" presName="rootConnector" presStyleLbl="node3" presStyleIdx="6" presStyleCnt="13"/>
      <dgm:spPr/>
      <dgm:t>
        <a:bodyPr/>
        <a:lstStyle/>
        <a:p>
          <a:endParaRPr lang="en-US"/>
        </a:p>
      </dgm:t>
    </dgm:pt>
    <dgm:pt modelId="{A7BC594D-E509-496B-A79F-7F94C4FCC45D}" type="pres">
      <dgm:prSet presAssocID="{CAFB366E-FCB9-41FA-AE22-D7DDA5A55A76}" presName="hierChild4" presStyleCnt="0"/>
      <dgm:spPr/>
    </dgm:pt>
    <dgm:pt modelId="{9A2AC9AA-7327-4EC0-9A00-F903F8F70FCE}" type="pres">
      <dgm:prSet presAssocID="{CAFB366E-FCB9-41FA-AE22-D7DDA5A55A76}" presName="hierChild5" presStyleCnt="0"/>
      <dgm:spPr/>
    </dgm:pt>
    <dgm:pt modelId="{AA3905F0-66FA-4140-8CFF-6AADED012046}" type="pres">
      <dgm:prSet presAssocID="{0DCADC38-1D41-41F2-B800-BB4B91B6EF21}" presName="hierChild5" presStyleCnt="0"/>
      <dgm:spPr/>
    </dgm:pt>
    <dgm:pt modelId="{D8304D17-B9B2-4C9D-990B-2EA4B875EEF6}" type="pres">
      <dgm:prSet presAssocID="{8145B5F1-27A3-49B1-9029-5D1A882ED0CD}" presName="Name35" presStyleLbl="parChTrans1D2" presStyleIdx="3" presStyleCnt="6"/>
      <dgm:spPr/>
      <dgm:t>
        <a:bodyPr/>
        <a:lstStyle/>
        <a:p>
          <a:endParaRPr lang="en-US"/>
        </a:p>
      </dgm:t>
    </dgm:pt>
    <dgm:pt modelId="{23332C25-415C-406F-95F2-5D10828905D0}" type="pres">
      <dgm:prSet presAssocID="{D7DF1DE9-72E9-433D-B36B-594CB351861C}" presName="hierRoot2" presStyleCnt="0">
        <dgm:presLayoutVars>
          <dgm:hierBranch val="init"/>
        </dgm:presLayoutVars>
      </dgm:prSet>
      <dgm:spPr/>
    </dgm:pt>
    <dgm:pt modelId="{0C45F0D9-77CC-4FBE-AEDF-865B2891F760}" type="pres">
      <dgm:prSet presAssocID="{D7DF1DE9-72E9-433D-B36B-594CB351861C}" presName="rootComposite" presStyleCnt="0"/>
      <dgm:spPr/>
    </dgm:pt>
    <dgm:pt modelId="{E9F89362-27F3-4E44-9E98-FB12D4E07334}" type="pres">
      <dgm:prSet presAssocID="{D7DF1DE9-72E9-433D-B36B-594CB351861C}" presName="rootText" presStyleLbl="node2" presStyleIdx="3" presStyleCnt="6" custScaleX="122645" custScaleY="1490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2EA218-B23B-4150-ADCD-6B13671C59BD}" type="pres">
      <dgm:prSet presAssocID="{D7DF1DE9-72E9-433D-B36B-594CB351861C}" presName="rootConnector" presStyleLbl="node2" presStyleIdx="3" presStyleCnt="6"/>
      <dgm:spPr/>
      <dgm:t>
        <a:bodyPr/>
        <a:lstStyle/>
        <a:p>
          <a:endParaRPr lang="en-US"/>
        </a:p>
      </dgm:t>
    </dgm:pt>
    <dgm:pt modelId="{2C1AB7C4-4912-47FE-A125-85AEFBC9A951}" type="pres">
      <dgm:prSet presAssocID="{D7DF1DE9-72E9-433D-B36B-594CB351861C}" presName="hierChild4" presStyleCnt="0"/>
      <dgm:spPr/>
    </dgm:pt>
    <dgm:pt modelId="{62D1B6F5-3ED7-449A-8C59-51898FB92E54}" type="pres">
      <dgm:prSet presAssocID="{41CBC4BA-7002-4224-B074-A7CE6A208B62}" presName="Name37" presStyleLbl="parChTrans1D3" presStyleIdx="7" presStyleCnt="13"/>
      <dgm:spPr/>
      <dgm:t>
        <a:bodyPr/>
        <a:lstStyle/>
        <a:p>
          <a:endParaRPr lang="en-US"/>
        </a:p>
      </dgm:t>
    </dgm:pt>
    <dgm:pt modelId="{8C499D02-B72C-4DD3-A140-DA608FAFBD88}" type="pres">
      <dgm:prSet presAssocID="{F307DCC0-A231-46C8-B9DE-CAA0144B222F}" presName="hierRoot2" presStyleCnt="0">
        <dgm:presLayoutVars>
          <dgm:hierBranch val="init"/>
        </dgm:presLayoutVars>
      </dgm:prSet>
      <dgm:spPr/>
    </dgm:pt>
    <dgm:pt modelId="{2FFAE452-BE98-43FC-B446-89971233D7BC}" type="pres">
      <dgm:prSet presAssocID="{F307DCC0-A231-46C8-B9DE-CAA0144B222F}" presName="rootComposite" presStyleCnt="0"/>
      <dgm:spPr/>
    </dgm:pt>
    <dgm:pt modelId="{9A63BB10-6727-4342-BEE1-BEBF04D5A692}" type="pres">
      <dgm:prSet presAssocID="{F307DCC0-A231-46C8-B9DE-CAA0144B222F}" presName="rootText" presStyleLbl="node3" presStyleIdx="7" presStyleCnt="13" custScaleX="122207" custScaleY="1373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480E28-1C70-4DC3-B0EE-A94AC894EFDF}" type="pres">
      <dgm:prSet presAssocID="{F307DCC0-A231-46C8-B9DE-CAA0144B222F}" presName="rootConnector" presStyleLbl="node3" presStyleIdx="7" presStyleCnt="13"/>
      <dgm:spPr/>
      <dgm:t>
        <a:bodyPr/>
        <a:lstStyle/>
        <a:p>
          <a:endParaRPr lang="en-US"/>
        </a:p>
      </dgm:t>
    </dgm:pt>
    <dgm:pt modelId="{436011EE-C80B-47DD-92AF-CA9F807C36B8}" type="pres">
      <dgm:prSet presAssocID="{F307DCC0-A231-46C8-B9DE-CAA0144B222F}" presName="hierChild4" presStyleCnt="0"/>
      <dgm:spPr/>
    </dgm:pt>
    <dgm:pt modelId="{CC60022D-F908-4668-9377-9D1863A1A4A7}" type="pres">
      <dgm:prSet presAssocID="{F307DCC0-A231-46C8-B9DE-CAA0144B222F}" presName="hierChild5" presStyleCnt="0"/>
      <dgm:spPr/>
    </dgm:pt>
    <dgm:pt modelId="{1541E1D3-CD11-4ED3-9D40-F86BE2AFA86C}" type="pres">
      <dgm:prSet presAssocID="{23778ED7-C15A-4325-A894-5F0883CA5950}" presName="Name37" presStyleLbl="parChTrans1D3" presStyleIdx="8" presStyleCnt="13"/>
      <dgm:spPr/>
    </dgm:pt>
    <dgm:pt modelId="{BE9F35EB-B065-489A-8D69-E4F7F7A55C5B}" type="pres">
      <dgm:prSet presAssocID="{6B4E708E-9DFA-4EA2-88DB-FAC263623CD8}" presName="hierRoot2" presStyleCnt="0">
        <dgm:presLayoutVars>
          <dgm:hierBranch val="init"/>
        </dgm:presLayoutVars>
      </dgm:prSet>
      <dgm:spPr/>
    </dgm:pt>
    <dgm:pt modelId="{BD2A9561-4994-4A79-848D-261DB3D38F95}" type="pres">
      <dgm:prSet presAssocID="{6B4E708E-9DFA-4EA2-88DB-FAC263623CD8}" presName="rootComposite" presStyleCnt="0"/>
      <dgm:spPr/>
    </dgm:pt>
    <dgm:pt modelId="{A15F4732-AC49-4238-A989-ABE4FD0EF3D2}" type="pres">
      <dgm:prSet presAssocID="{6B4E708E-9DFA-4EA2-88DB-FAC263623CD8}" presName="rootText" presStyleLbl="node3" presStyleIdx="8" presStyleCnt="13" custScaleY="163394" custLinFactNeighborX="1709" custLinFactNeighborY="-51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51FAD-E2F2-4F40-8099-2F76B1EE6DEE}" type="pres">
      <dgm:prSet presAssocID="{6B4E708E-9DFA-4EA2-88DB-FAC263623CD8}" presName="rootConnector" presStyleLbl="node3" presStyleIdx="8" presStyleCnt="13"/>
      <dgm:spPr/>
      <dgm:t>
        <a:bodyPr/>
        <a:lstStyle/>
        <a:p>
          <a:endParaRPr lang="en-US"/>
        </a:p>
      </dgm:t>
    </dgm:pt>
    <dgm:pt modelId="{5095407D-AFAF-4637-A4A7-A4504C069C84}" type="pres">
      <dgm:prSet presAssocID="{6B4E708E-9DFA-4EA2-88DB-FAC263623CD8}" presName="hierChild4" presStyleCnt="0"/>
      <dgm:spPr/>
    </dgm:pt>
    <dgm:pt modelId="{F294BEFD-2B8C-4300-9163-50E78CE37D67}" type="pres">
      <dgm:prSet presAssocID="{6B4E708E-9DFA-4EA2-88DB-FAC263623CD8}" presName="hierChild5" presStyleCnt="0"/>
      <dgm:spPr/>
    </dgm:pt>
    <dgm:pt modelId="{677F0221-2D95-42BF-B744-50A5A8F33CA2}" type="pres">
      <dgm:prSet presAssocID="{D7DF1DE9-72E9-433D-B36B-594CB351861C}" presName="hierChild5" presStyleCnt="0"/>
      <dgm:spPr/>
    </dgm:pt>
    <dgm:pt modelId="{5CBFBCA0-401F-4E07-BF3D-3D804210D86E}" type="pres">
      <dgm:prSet presAssocID="{4E42691F-04B6-4E51-BE08-00D6656A0E2E}" presName="Name35" presStyleLbl="parChTrans1D2" presStyleIdx="4" presStyleCnt="6"/>
      <dgm:spPr/>
      <dgm:t>
        <a:bodyPr/>
        <a:lstStyle/>
        <a:p>
          <a:endParaRPr lang="en-US"/>
        </a:p>
      </dgm:t>
    </dgm:pt>
    <dgm:pt modelId="{A662B0F7-A28B-4E34-919C-AC1669600201}" type="pres">
      <dgm:prSet presAssocID="{3A2AF417-F068-40A4-BE30-402C95C36B52}" presName="hierRoot2" presStyleCnt="0">
        <dgm:presLayoutVars>
          <dgm:hierBranch val="init"/>
        </dgm:presLayoutVars>
      </dgm:prSet>
      <dgm:spPr/>
    </dgm:pt>
    <dgm:pt modelId="{08FA1351-ED1A-4A56-A48B-E28E1A0B5240}" type="pres">
      <dgm:prSet presAssocID="{3A2AF417-F068-40A4-BE30-402C95C36B52}" presName="rootComposite" presStyleCnt="0"/>
      <dgm:spPr/>
    </dgm:pt>
    <dgm:pt modelId="{8D2D7F3E-8938-4BC0-8C2E-ADF033265FFA}" type="pres">
      <dgm:prSet presAssocID="{3A2AF417-F068-40A4-BE30-402C95C36B52}" presName="rootText" presStyleLbl="node2" presStyleIdx="4" presStyleCnt="6" custScaleX="133100" custScaleY="1443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6127D4-89B9-4A13-9AA3-28538C6D28A1}" type="pres">
      <dgm:prSet presAssocID="{3A2AF417-F068-40A4-BE30-402C95C36B52}" presName="rootConnector" presStyleLbl="node2" presStyleIdx="4" presStyleCnt="6"/>
      <dgm:spPr/>
      <dgm:t>
        <a:bodyPr/>
        <a:lstStyle/>
        <a:p>
          <a:endParaRPr lang="en-US"/>
        </a:p>
      </dgm:t>
    </dgm:pt>
    <dgm:pt modelId="{7EBF5315-B9D4-45E0-8E96-CAAACF720CB0}" type="pres">
      <dgm:prSet presAssocID="{3A2AF417-F068-40A4-BE30-402C95C36B52}" presName="hierChild4" presStyleCnt="0"/>
      <dgm:spPr/>
    </dgm:pt>
    <dgm:pt modelId="{08EFDD41-3224-4493-81DE-62B185B2ABD8}" type="pres">
      <dgm:prSet presAssocID="{A0E14CCA-A12F-4F46-80E7-3359544E4000}" presName="Name37" presStyleLbl="parChTrans1D3" presStyleIdx="9" presStyleCnt="13"/>
      <dgm:spPr/>
      <dgm:t>
        <a:bodyPr/>
        <a:lstStyle/>
        <a:p>
          <a:endParaRPr lang="en-US"/>
        </a:p>
      </dgm:t>
    </dgm:pt>
    <dgm:pt modelId="{6BE04171-90CC-4C50-A432-978DC1F76BF0}" type="pres">
      <dgm:prSet presAssocID="{C8CBB579-CFB2-4E5D-BD14-0B9533AAD32F}" presName="hierRoot2" presStyleCnt="0">
        <dgm:presLayoutVars>
          <dgm:hierBranch val="init"/>
        </dgm:presLayoutVars>
      </dgm:prSet>
      <dgm:spPr/>
    </dgm:pt>
    <dgm:pt modelId="{B7617DBA-4A33-4B80-B3C1-54C47B3620BE}" type="pres">
      <dgm:prSet presAssocID="{C8CBB579-CFB2-4E5D-BD14-0B9533AAD32F}" presName="rootComposite" presStyleCnt="0"/>
      <dgm:spPr/>
    </dgm:pt>
    <dgm:pt modelId="{538CBAB1-19FA-44AC-B89F-8C3F73FDCF3B}" type="pres">
      <dgm:prSet presAssocID="{C8CBB579-CFB2-4E5D-BD14-0B9533AAD32F}" presName="rootText" presStyleLbl="node3" presStyleIdx="9" presStyleCnt="13" custScaleX="121000" custScaleY="140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2EEBCC-7FEC-437F-A4B1-126718B933FD}" type="pres">
      <dgm:prSet presAssocID="{C8CBB579-CFB2-4E5D-BD14-0B9533AAD32F}" presName="rootConnector" presStyleLbl="node3" presStyleIdx="9" presStyleCnt="13"/>
      <dgm:spPr/>
      <dgm:t>
        <a:bodyPr/>
        <a:lstStyle/>
        <a:p>
          <a:endParaRPr lang="en-US"/>
        </a:p>
      </dgm:t>
    </dgm:pt>
    <dgm:pt modelId="{00139560-5D39-4EF9-8C5B-0B5EECD6484D}" type="pres">
      <dgm:prSet presAssocID="{C8CBB579-CFB2-4E5D-BD14-0B9533AAD32F}" presName="hierChild4" presStyleCnt="0"/>
      <dgm:spPr/>
    </dgm:pt>
    <dgm:pt modelId="{0B488E23-B52C-499D-A71C-B33DF82815C4}" type="pres">
      <dgm:prSet presAssocID="{C8CBB579-CFB2-4E5D-BD14-0B9533AAD32F}" presName="hierChild5" presStyleCnt="0"/>
      <dgm:spPr/>
    </dgm:pt>
    <dgm:pt modelId="{E1167DC8-C3BB-459B-A6BC-DA08D1D3EDC2}" type="pres">
      <dgm:prSet presAssocID="{6C95B2D1-7294-4320-B39A-D4249C07F472}" presName="Name37" presStyleLbl="parChTrans1D3" presStyleIdx="10" presStyleCnt="13"/>
      <dgm:spPr/>
      <dgm:t>
        <a:bodyPr/>
        <a:lstStyle/>
        <a:p>
          <a:endParaRPr lang="en-US"/>
        </a:p>
      </dgm:t>
    </dgm:pt>
    <dgm:pt modelId="{B3A21ED9-5AF2-4B6B-8DF7-65B01C0F021D}" type="pres">
      <dgm:prSet presAssocID="{0356BE30-6938-4977-90DD-DCF05CF295DB}" presName="hierRoot2" presStyleCnt="0">
        <dgm:presLayoutVars>
          <dgm:hierBranch val="init"/>
        </dgm:presLayoutVars>
      </dgm:prSet>
      <dgm:spPr/>
    </dgm:pt>
    <dgm:pt modelId="{8DCC1A60-BA3C-45A3-AE7B-6CEB3171D50E}" type="pres">
      <dgm:prSet presAssocID="{0356BE30-6938-4977-90DD-DCF05CF295DB}" presName="rootComposite" presStyleCnt="0"/>
      <dgm:spPr/>
    </dgm:pt>
    <dgm:pt modelId="{97F79080-9154-4864-9BE8-D5760DB831BF}" type="pres">
      <dgm:prSet presAssocID="{0356BE30-6938-4977-90DD-DCF05CF295DB}" presName="rootText" presStyleLbl="node3" presStyleIdx="10" presStyleCnt="13" custScaleX="121000" custScaleY="1454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BA15DE-6366-42F3-BE0E-6E39F7E0FC6C}" type="pres">
      <dgm:prSet presAssocID="{0356BE30-6938-4977-90DD-DCF05CF295DB}" presName="rootConnector" presStyleLbl="node3" presStyleIdx="10" presStyleCnt="13"/>
      <dgm:spPr/>
      <dgm:t>
        <a:bodyPr/>
        <a:lstStyle/>
        <a:p>
          <a:endParaRPr lang="en-US"/>
        </a:p>
      </dgm:t>
    </dgm:pt>
    <dgm:pt modelId="{58EBBFED-0526-4ABC-A5BA-C884A2792CE7}" type="pres">
      <dgm:prSet presAssocID="{0356BE30-6938-4977-90DD-DCF05CF295DB}" presName="hierChild4" presStyleCnt="0"/>
      <dgm:spPr/>
    </dgm:pt>
    <dgm:pt modelId="{E998F99A-2C85-4F71-BCA9-4F6137794E02}" type="pres">
      <dgm:prSet presAssocID="{0356BE30-6938-4977-90DD-DCF05CF295DB}" presName="hierChild5" presStyleCnt="0"/>
      <dgm:spPr/>
    </dgm:pt>
    <dgm:pt modelId="{3B12A549-EB5E-422F-8FA7-7A3D247F09F6}" type="pres">
      <dgm:prSet presAssocID="{AEE8E350-D5A0-4066-AB1A-F7EE395A1F85}" presName="Name37" presStyleLbl="parChTrans1D3" presStyleIdx="11" presStyleCnt="13"/>
      <dgm:spPr/>
      <dgm:t>
        <a:bodyPr/>
        <a:lstStyle/>
        <a:p>
          <a:endParaRPr lang="en-US"/>
        </a:p>
      </dgm:t>
    </dgm:pt>
    <dgm:pt modelId="{79A81FA0-8B9F-478C-B5E2-69BF16BAED45}" type="pres">
      <dgm:prSet presAssocID="{6328E8E1-9B49-452A-A832-FC8EEA89416A}" presName="hierRoot2" presStyleCnt="0">
        <dgm:presLayoutVars>
          <dgm:hierBranch val="init"/>
        </dgm:presLayoutVars>
      </dgm:prSet>
      <dgm:spPr/>
    </dgm:pt>
    <dgm:pt modelId="{1F2138A2-2186-47A2-8C86-46FBD678F55C}" type="pres">
      <dgm:prSet presAssocID="{6328E8E1-9B49-452A-A832-FC8EEA89416A}" presName="rootComposite" presStyleCnt="0"/>
      <dgm:spPr/>
    </dgm:pt>
    <dgm:pt modelId="{2D5B4099-BCAA-4728-B771-DCB4F31E1DE6}" type="pres">
      <dgm:prSet presAssocID="{6328E8E1-9B49-452A-A832-FC8EEA89416A}" presName="rootText" presStyleLbl="node3" presStyleIdx="11" presStyleCnt="13" custScaleX="136404" custScaleY="1618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7A798E-DA3E-4882-941B-AB2CE7C15792}" type="pres">
      <dgm:prSet presAssocID="{6328E8E1-9B49-452A-A832-FC8EEA89416A}" presName="rootConnector" presStyleLbl="node3" presStyleIdx="11" presStyleCnt="13"/>
      <dgm:spPr/>
      <dgm:t>
        <a:bodyPr/>
        <a:lstStyle/>
        <a:p>
          <a:endParaRPr lang="en-US"/>
        </a:p>
      </dgm:t>
    </dgm:pt>
    <dgm:pt modelId="{0D784326-E0D9-4561-8073-C007F2313551}" type="pres">
      <dgm:prSet presAssocID="{6328E8E1-9B49-452A-A832-FC8EEA89416A}" presName="hierChild4" presStyleCnt="0"/>
      <dgm:spPr/>
    </dgm:pt>
    <dgm:pt modelId="{B7ABE623-709F-4C69-AF99-675B8F10FA92}" type="pres">
      <dgm:prSet presAssocID="{6328E8E1-9B49-452A-A832-FC8EEA89416A}" presName="hierChild5" presStyleCnt="0"/>
      <dgm:spPr/>
    </dgm:pt>
    <dgm:pt modelId="{C2B30EF0-3B91-42F7-A453-B28BA49A2613}" type="pres">
      <dgm:prSet presAssocID="{3A2AF417-F068-40A4-BE30-402C95C36B52}" presName="hierChild5" presStyleCnt="0"/>
      <dgm:spPr/>
    </dgm:pt>
    <dgm:pt modelId="{049BBD24-3374-44CF-9F97-A2BB016C7329}" type="pres">
      <dgm:prSet presAssocID="{2828B6E7-5C3F-4CC5-9423-0D55FFA471C3}" presName="Name35" presStyleLbl="parChTrans1D2" presStyleIdx="5" presStyleCnt="6"/>
      <dgm:spPr/>
      <dgm:t>
        <a:bodyPr/>
        <a:lstStyle/>
        <a:p>
          <a:endParaRPr lang="en-US"/>
        </a:p>
      </dgm:t>
    </dgm:pt>
    <dgm:pt modelId="{33306454-0C9F-45FE-8304-4F436AC118CA}" type="pres">
      <dgm:prSet presAssocID="{EBF1FAE3-AD4A-44F4-AD04-E42FCB6C1798}" presName="hierRoot2" presStyleCnt="0">
        <dgm:presLayoutVars>
          <dgm:hierBranch val="init"/>
        </dgm:presLayoutVars>
      </dgm:prSet>
      <dgm:spPr/>
    </dgm:pt>
    <dgm:pt modelId="{69E54400-D18C-4C93-B5E1-69221490805F}" type="pres">
      <dgm:prSet presAssocID="{EBF1FAE3-AD4A-44F4-AD04-E42FCB6C1798}" presName="rootComposite" presStyleCnt="0"/>
      <dgm:spPr/>
    </dgm:pt>
    <dgm:pt modelId="{F2902803-6D3D-4745-A740-48D68235BB8D}" type="pres">
      <dgm:prSet presAssocID="{EBF1FAE3-AD4A-44F4-AD04-E42FCB6C1798}" presName="rootText" presStyleLbl="node2" presStyleIdx="5" presStyleCnt="6" custScaleX="133100" custScaleY="1331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692A00-4E9B-47FE-9F2B-C091129BF1F7}" type="pres">
      <dgm:prSet presAssocID="{EBF1FAE3-AD4A-44F4-AD04-E42FCB6C1798}" presName="rootConnector" presStyleLbl="node2" presStyleIdx="5" presStyleCnt="6"/>
      <dgm:spPr/>
      <dgm:t>
        <a:bodyPr/>
        <a:lstStyle/>
        <a:p>
          <a:endParaRPr lang="en-US"/>
        </a:p>
      </dgm:t>
    </dgm:pt>
    <dgm:pt modelId="{A05BBFCD-8B9A-4E25-86BA-2466342E954F}" type="pres">
      <dgm:prSet presAssocID="{EBF1FAE3-AD4A-44F4-AD04-E42FCB6C1798}" presName="hierChild4" presStyleCnt="0"/>
      <dgm:spPr/>
    </dgm:pt>
    <dgm:pt modelId="{C7BC132C-2FCC-4F5D-9E68-F924F6464ADA}" type="pres">
      <dgm:prSet presAssocID="{49B07F35-DC9A-4DE8-A816-82129A301943}" presName="Name37" presStyleLbl="parChTrans1D3" presStyleIdx="12" presStyleCnt="13"/>
      <dgm:spPr/>
      <dgm:t>
        <a:bodyPr/>
        <a:lstStyle/>
        <a:p>
          <a:endParaRPr lang="en-US"/>
        </a:p>
      </dgm:t>
    </dgm:pt>
    <dgm:pt modelId="{FA115342-36F2-4328-8620-10F072BDA79A}" type="pres">
      <dgm:prSet presAssocID="{364A2BF1-D28C-43D8-A635-6F32F5B16CFE}" presName="hierRoot2" presStyleCnt="0">
        <dgm:presLayoutVars>
          <dgm:hierBranch val="init"/>
        </dgm:presLayoutVars>
      </dgm:prSet>
      <dgm:spPr/>
    </dgm:pt>
    <dgm:pt modelId="{C9EAE7E1-8561-4F2C-A5BF-64631827EB3B}" type="pres">
      <dgm:prSet presAssocID="{364A2BF1-D28C-43D8-A635-6F32F5B16CFE}" presName="rootComposite" presStyleCnt="0"/>
      <dgm:spPr/>
    </dgm:pt>
    <dgm:pt modelId="{6558EC99-BEA9-4DDD-8188-ABF70A359BE1}" type="pres">
      <dgm:prSet presAssocID="{364A2BF1-D28C-43D8-A635-6F32F5B16CFE}" presName="rootText" presStyleLbl="node3" presStyleIdx="12" presStyleCnt="13" custScaleX="117469" custScaleY="1463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508388-5051-4234-BA3C-2129566552BF}" type="pres">
      <dgm:prSet presAssocID="{364A2BF1-D28C-43D8-A635-6F32F5B16CFE}" presName="rootConnector" presStyleLbl="node3" presStyleIdx="12" presStyleCnt="13"/>
      <dgm:spPr/>
      <dgm:t>
        <a:bodyPr/>
        <a:lstStyle/>
        <a:p>
          <a:endParaRPr lang="en-US"/>
        </a:p>
      </dgm:t>
    </dgm:pt>
    <dgm:pt modelId="{0739F757-02A8-4E9C-9431-55972FB9289E}" type="pres">
      <dgm:prSet presAssocID="{364A2BF1-D28C-43D8-A635-6F32F5B16CFE}" presName="hierChild4" presStyleCnt="0"/>
      <dgm:spPr/>
    </dgm:pt>
    <dgm:pt modelId="{A58D635B-DD48-4277-88A0-F705695A8473}" type="pres">
      <dgm:prSet presAssocID="{364A2BF1-D28C-43D8-A635-6F32F5B16CFE}" presName="hierChild5" presStyleCnt="0"/>
      <dgm:spPr/>
    </dgm:pt>
    <dgm:pt modelId="{DD70C242-CB5E-407C-A6BA-3BAD30B773DC}" type="pres">
      <dgm:prSet presAssocID="{EBF1FAE3-AD4A-44F4-AD04-E42FCB6C1798}" presName="hierChild5" presStyleCnt="0"/>
      <dgm:spPr/>
    </dgm:pt>
    <dgm:pt modelId="{F51EB7E8-EE1C-4192-997E-B8CDDCD3C882}" type="pres">
      <dgm:prSet presAssocID="{00401416-9634-45CC-A00E-F59060226CCB}" presName="hierChild3" presStyleCnt="0"/>
      <dgm:spPr/>
      <dgm:t>
        <a:bodyPr/>
        <a:lstStyle/>
        <a:p>
          <a:endParaRPr lang="en-US"/>
        </a:p>
      </dgm:t>
    </dgm:pt>
  </dgm:ptLst>
  <dgm:cxnLst>
    <dgm:cxn modelId="{133300B6-4545-4756-B178-0875B7A7BDC4}" type="presOf" srcId="{EF172141-BC32-4E4D-981D-DBADEEC231D7}" destId="{F5CDD224-D442-4DD6-8DF0-B9028F463CA5}" srcOrd="0" destOrd="0" presId="urn:microsoft.com/office/officeart/2005/8/layout/orgChart1"/>
    <dgm:cxn modelId="{E5ECD649-AE2E-499D-84E1-66C69DB93548}" type="presOf" srcId="{6328E8E1-9B49-452A-A832-FC8EEA89416A}" destId="{2D5B4099-BCAA-4728-B771-DCB4F31E1DE6}" srcOrd="0" destOrd="0" presId="urn:microsoft.com/office/officeart/2005/8/layout/orgChart1"/>
    <dgm:cxn modelId="{BC3B239B-8EC7-4036-AB8D-DFD93F668628}" srcId="{00401416-9634-45CC-A00E-F59060226CCB}" destId="{0DCADC38-1D41-41F2-B800-BB4B91B6EF21}" srcOrd="2" destOrd="0" parTransId="{E826B3EB-5F42-47B7-A6FD-31533CEC5EE8}" sibTransId="{AC2D71A8-7A2C-4268-B326-DC6F00E58B09}"/>
    <dgm:cxn modelId="{F4CAE78C-9F0D-4995-B1DC-8CB3920C4B22}" type="presOf" srcId="{0B687B7E-DD20-48F1-83A8-48ED273BC5C3}" destId="{2C59B12F-B5CF-4A8F-A136-9C0FF52DBFEC}" srcOrd="0" destOrd="0" presId="urn:microsoft.com/office/officeart/2005/8/layout/orgChart1"/>
    <dgm:cxn modelId="{1FA6EB7C-33F1-4F00-AA36-D6D960A3CF70}" srcId="{A6F7B92A-82C2-4299-B6A5-F66FBCA8001C}" destId="{0B687B7E-DD20-48F1-83A8-48ED273BC5C3}" srcOrd="1" destOrd="0" parTransId="{7F40284D-D74E-429B-861C-75257C84ACB1}" sibTransId="{85244014-E382-47BA-AA70-B22F5B0CFCA5}"/>
    <dgm:cxn modelId="{7930339A-9107-4FD8-8F77-2FD856CCE3D5}" srcId="{3A2AF417-F068-40A4-BE30-402C95C36B52}" destId="{C8CBB579-CFB2-4E5D-BD14-0B9533AAD32F}" srcOrd="0" destOrd="0" parTransId="{A0E14CCA-A12F-4F46-80E7-3359544E4000}" sibTransId="{E1DCB4C1-D5BA-489B-93F7-B5D70CF69778}"/>
    <dgm:cxn modelId="{C7726A69-37E0-4F0B-B937-CE2DDFB74A59}" type="presOf" srcId="{C8CBB579-CFB2-4E5D-BD14-0B9533AAD32F}" destId="{7A2EEBCC-7FEC-437F-A4B1-126718B933FD}" srcOrd="1" destOrd="0" presId="urn:microsoft.com/office/officeart/2005/8/layout/orgChart1"/>
    <dgm:cxn modelId="{AF3E2433-58C1-474F-8121-BB99517EC915}" type="presOf" srcId="{49B07F35-DC9A-4DE8-A816-82129A301943}" destId="{C7BC132C-2FCC-4F5D-9E68-F924F6464ADA}" srcOrd="0" destOrd="0" presId="urn:microsoft.com/office/officeart/2005/8/layout/orgChart1"/>
    <dgm:cxn modelId="{F5E54753-5EAB-4A6B-B8E4-491F2AFD91AC}" srcId="{D7DF1DE9-72E9-433D-B36B-594CB351861C}" destId="{F307DCC0-A231-46C8-B9DE-CAA0144B222F}" srcOrd="0" destOrd="0" parTransId="{41CBC4BA-7002-4224-B074-A7CE6A208B62}" sibTransId="{B9675C9A-DADE-4E83-B93B-FF536E496914}"/>
    <dgm:cxn modelId="{DC0B809E-AEAD-46E9-B333-57254A82EC76}" srcId="{0DCADC38-1D41-41F2-B800-BB4B91B6EF21}" destId="{2003932F-DE30-40C3-AE5C-91C95DF7D3C5}" srcOrd="1" destOrd="0" parTransId="{33E5B7DB-C6F9-49D0-A0B1-E489B984CD99}" sibTransId="{D48C3A7D-8F02-4EA5-944A-319A6AF99FA3}"/>
    <dgm:cxn modelId="{8E753B2A-5FF7-4E46-A813-F6E5BF333235}" srcId="{0DCADC38-1D41-41F2-B800-BB4B91B6EF21}" destId="{CAFB366E-FCB9-41FA-AE22-D7DDA5A55A76}" srcOrd="2" destOrd="0" parTransId="{4D42EB7D-8DC4-4B0B-AD86-9CC6B8A310B2}" sibTransId="{CDE486D6-7E43-4288-931F-9C6012337691}"/>
    <dgm:cxn modelId="{3BD9B4E5-7045-4AF7-A44E-6706BF1CB9FE}" srcId="{00401416-9634-45CC-A00E-F59060226CCB}" destId="{3A2AF417-F068-40A4-BE30-402C95C36B52}" srcOrd="4" destOrd="0" parTransId="{4E42691F-04B6-4E51-BE08-00D6656A0E2E}" sibTransId="{9D2EA205-B48F-4E79-A4A0-89053F779A25}"/>
    <dgm:cxn modelId="{8AA9E803-6B66-4B2B-9CBB-A93062DC2518}" type="presOf" srcId="{D839D966-5A06-4186-BD69-6501B62BDD1F}" destId="{C4B883D9-A647-4C4B-9356-513D53B9E889}" srcOrd="1" destOrd="0" presId="urn:microsoft.com/office/officeart/2005/8/layout/orgChart1"/>
    <dgm:cxn modelId="{9B16CC59-9F0B-46A4-B6F1-1F47194D0D2E}" type="presOf" srcId="{AD1C3129-DC4A-4DA1-900F-D6DBF6879D88}" destId="{99BFAC2D-F6DF-4261-9269-A2D852A05610}" srcOrd="0" destOrd="0" presId="urn:microsoft.com/office/officeart/2005/8/layout/orgChart1"/>
    <dgm:cxn modelId="{93A79292-F7C6-4B8D-9AA7-3D744AE2FA73}" type="presOf" srcId="{364A2BF1-D28C-43D8-A635-6F32F5B16CFE}" destId="{B1508388-5051-4234-BA3C-2129566552BF}" srcOrd="1" destOrd="0" presId="urn:microsoft.com/office/officeart/2005/8/layout/orgChart1"/>
    <dgm:cxn modelId="{5A5AE227-51FC-4F07-9AD1-66220D24066D}" type="presOf" srcId="{A43C32B5-9203-4A94-946A-9CFD4469829B}" destId="{30EC94BC-4F1A-40B4-94CA-65F87EC14C00}" srcOrd="1" destOrd="0" presId="urn:microsoft.com/office/officeart/2005/8/layout/orgChart1"/>
    <dgm:cxn modelId="{A75DFE2B-6D41-4A94-AA96-A8C59B1309EC}" srcId="{EBF1FAE3-AD4A-44F4-AD04-E42FCB6C1798}" destId="{364A2BF1-D28C-43D8-A635-6F32F5B16CFE}" srcOrd="0" destOrd="0" parTransId="{49B07F35-DC9A-4DE8-A816-82129A301943}" sibTransId="{8D95911A-4BD2-46AA-B958-6A3BA2084BE6}"/>
    <dgm:cxn modelId="{B32EC152-2C82-4123-A09B-A1ABAA9F4E47}" type="presOf" srcId="{0B687B7E-DD20-48F1-83A8-48ED273BC5C3}" destId="{4522DA2E-04CE-4F80-95A8-3CA93268C6F2}" srcOrd="1" destOrd="0" presId="urn:microsoft.com/office/officeart/2005/8/layout/orgChart1"/>
    <dgm:cxn modelId="{8BC8158E-74EC-4093-BCC0-AE52828AE6FA}" type="presOf" srcId="{B0A89636-611A-4E7D-BCB8-F464CDB3DF4F}" destId="{155E23CA-F2AF-478D-AE4F-F27EE1913A1C}" srcOrd="0" destOrd="0" presId="urn:microsoft.com/office/officeart/2005/8/layout/orgChart1"/>
    <dgm:cxn modelId="{6D400A50-75E2-427E-8624-E5CA944E08FB}" type="presOf" srcId="{1D3B2380-E24A-4FB7-AF7F-A2BC60475DEE}" destId="{8607DB7F-3B7E-4554-B087-E105D09D0430}" srcOrd="0" destOrd="0" presId="urn:microsoft.com/office/officeart/2005/8/layout/orgChart1"/>
    <dgm:cxn modelId="{89933106-B68D-4E44-82D8-FA861CDC4A68}" type="presOf" srcId="{23778ED7-C15A-4325-A894-5F0883CA5950}" destId="{1541E1D3-CD11-4ED3-9D40-F86BE2AFA86C}" srcOrd="0" destOrd="0" presId="urn:microsoft.com/office/officeart/2005/8/layout/orgChart1"/>
    <dgm:cxn modelId="{C2BC9C8C-B8AD-4FB5-AC7B-F52DA551FACE}" type="presOf" srcId="{0356BE30-6938-4977-90DD-DCF05CF295DB}" destId="{EBBA15DE-6366-42F3-BE0E-6E39F7E0FC6C}" srcOrd="1" destOrd="0" presId="urn:microsoft.com/office/officeart/2005/8/layout/orgChart1"/>
    <dgm:cxn modelId="{58518AD5-CD6E-4061-819E-E6B671B74E61}" type="presOf" srcId="{DE98704F-6569-4FE3-91EE-C823277950DE}" destId="{9EF89859-30C7-421D-B6C4-8E98C1727A6C}" srcOrd="0" destOrd="0" presId="urn:microsoft.com/office/officeart/2005/8/layout/orgChart1"/>
    <dgm:cxn modelId="{7F654A0E-6899-4C46-9476-D04B9BA571EF}" srcId="{A6F7B92A-82C2-4299-B6A5-F66FBCA8001C}" destId="{EF172141-BC32-4E4D-981D-DBADEEC231D7}" srcOrd="0" destOrd="0" parTransId="{B0A89636-611A-4E7D-BCB8-F464CDB3DF4F}" sibTransId="{D32C039C-A4E7-48F3-A9BB-4CAB8CE8C35D}"/>
    <dgm:cxn modelId="{9C859755-38A0-44FA-B758-FE7730837AA9}" type="presOf" srcId="{EBF1FAE3-AD4A-44F4-AD04-E42FCB6C1798}" destId="{F2902803-6D3D-4745-A740-48D68235BB8D}" srcOrd="0" destOrd="0" presId="urn:microsoft.com/office/officeart/2005/8/layout/orgChart1"/>
    <dgm:cxn modelId="{3F4EA7EB-E08E-407D-B480-6A3F4C6D059B}" srcId="{3A2AF417-F068-40A4-BE30-402C95C36B52}" destId="{6328E8E1-9B49-452A-A832-FC8EEA89416A}" srcOrd="2" destOrd="0" parTransId="{AEE8E350-D5A0-4066-AB1A-F7EE395A1F85}" sibTransId="{8E7D4609-2E34-4573-B194-487975135B37}"/>
    <dgm:cxn modelId="{F0994E2A-5CDE-44A7-97FD-D8AE1294D950}" srcId="{A6F7B92A-82C2-4299-B6A5-F66FBCA8001C}" destId="{72603453-47BB-494C-962A-9664E78E18A3}" srcOrd="2" destOrd="0" parTransId="{DE98704F-6569-4FE3-91EE-C823277950DE}" sibTransId="{F892848C-E140-4586-A665-4E0760ACE6C4}"/>
    <dgm:cxn modelId="{5FE08E98-E396-485E-B0DA-C690E6C6EC58}" type="presOf" srcId="{B91A2C12-9C64-41BB-A9A1-1BA96EBFD05D}" destId="{D17A3458-F7F8-4053-AF42-5912E76FBEA6}" srcOrd="0" destOrd="0" presId="urn:microsoft.com/office/officeart/2005/8/layout/orgChart1"/>
    <dgm:cxn modelId="{90AF9FEF-E644-4CC3-B628-89EEC1E6C801}" type="presOf" srcId="{E826B3EB-5F42-47B7-A6FD-31533CEC5EE8}" destId="{D201E312-06C4-4901-88B8-8C603E6FF499}" srcOrd="0" destOrd="0" presId="urn:microsoft.com/office/officeart/2005/8/layout/orgChart1"/>
    <dgm:cxn modelId="{1E393ADB-E4C8-46E7-9E5A-634232215E78}" type="presOf" srcId="{CAFB366E-FCB9-41FA-AE22-D7DDA5A55A76}" destId="{46CB1DE8-38C5-4326-815F-100FCC576847}" srcOrd="1" destOrd="0" presId="urn:microsoft.com/office/officeart/2005/8/layout/orgChart1"/>
    <dgm:cxn modelId="{619B705B-10EE-4BA2-8B56-26A051DB41CE}" srcId="{00401416-9634-45CC-A00E-F59060226CCB}" destId="{D839D966-5A06-4186-BD69-6501B62BDD1F}" srcOrd="0" destOrd="0" parTransId="{B91A2C12-9C64-41BB-A9A1-1BA96EBFD05D}" sibTransId="{3DA1934C-CEAA-4398-B03C-17A8F06B8BF8}"/>
    <dgm:cxn modelId="{DA866EA2-B881-48EA-9B27-041972C9B79C}" type="presOf" srcId="{7F40284D-D74E-429B-861C-75257C84ACB1}" destId="{94B28BB2-5E75-45D6-B418-4FE18E4ECEB3}" srcOrd="0" destOrd="0" presId="urn:microsoft.com/office/officeart/2005/8/layout/orgChart1"/>
    <dgm:cxn modelId="{83578AE1-F186-4BDF-AD47-C321D0FEC0E7}" type="presOf" srcId="{6C95B2D1-7294-4320-B39A-D4249C07F472}" destId="{E1167DC8-C3BB-459B-A6BC-DA08D1D3EDC2}" srcOrd="0" destOrd="0" presId="urn:microsoft.com/office/officeart/2005/8/layout/orgChart1"/>
    <dgm:cxn modelId="{243737E1-C222-4BE0-849E-8289F3B14594}" type="presOf" srcId="{364A2BF1-D28C-43D8-A635-6F32F5B16CFE}" destId="{6558EC99-BEA9-4DDD-8188-ABF70A359BE1}" srcOrd="0" destOrd="0" presId="urn:microsoft.com/office/officeart/2005/8/layout/orgChart1"/>
    <dgm:cxn modelId="{0F6BFC11-1AC3-4625-891C-78D15889F7D6}" type="presOf" srcId="{D839D966-5A06-4186-BD69-6501B62BDD1F}" destId="{CB1FD870-CD41-4922-8B15-1D2E3FF0CAB6}" srcOrd="0" destOrd="0" presId="urn:microsoft.com/office/officeart/2005/8/layout/orgChart1"/>
    <dgm:cxn modelId="{986135F1-F130-4CDB-A7E5-FB119DC90679}" type="presOf" srcId="{F307DCC0-A231-46C8-B9DE-CAA0144B222F}" destId="{68480E28-1C70-4DC3-B0EE-A94AC894EFDF}" srcOrd="1" destOrd="0" presId="urn:microsoft.com/office/officeart/2005/8/layout/orgChart1"/>
    <dgm:cxn modelId="{05EA6ECB-5A68-4C35-AEC4-A26A09FF4328}" type="presOf" srcId="{0DCADC38-1D41-41F2-B800-BB4B91B6EF21}" destId="{49A3EC42-C469-425A-876D-D6D78A9C08D4}" srcOrd="0" destOrd="0" presId="urn:microsoft.com/office/officeart/2005/8/layout/orgChart1"/>
    <dgm:cxn modelId="{AA3BB228-9849-4046-A261-BE0F328AC5AF}" type="presOf" srcId="{A0E14CCA-A12F-4F46-80E7-3359544E4000}" destId="{08EFDD41-3224-4493-81DE-62B185B2ABD8}" srcOrd="0" destOrd="0" presId="urn:microsoft.com/office/officeart/2005/8/layout/orgChart1"/>
    <dgm:cxn modelId="{F7BA5B90-1F96-496B-8B09-E026DCB8F59A}" srcId="{00401416-9634-45CC-A00E-F59060226CCB}" destId="{EBF1FAE3-AD4A-44F4-AD04-E42FCB6C1798}" srcOrd="5" destOrd="0" parTransId="{2828B6E7-5C3F-4CC5-9423-0D55FFA471C3}" sibTransId="{8C25A5C4-9DAF-46E3-A39A-FA0755FDD4B3}"/>
    <dgm:cxn modelId="{D6EA7A10-60F0-424A-BB46-B7AD40D89788}" type="presOf" srcId="{2003932F-DE30-40C3-AE5C-91C95DF7D3C5}" destId="{284C7013-FA72-48AC-AC0C-421FF5234766}" srcOrd="1" destOrd="0" presId="urn:microsoft.com/office/officeart/2005/8/layout/orgChart1"/>
    <dgm:cxn modelId="{60F2CA3A-C2F2-48D8-99EE-D088C757B4EF}" srcId="{D839D966-5A06-4186-BD69-6501B62BDD1F}" destId="{1D3B2380-E24A-4FB7-AF7F-A2BC60475DEE}" srcOrd="0" destOrd="0" parTransId="{69EB247B-2172-4909-BA62-EF962B362981}" sibTransId="{63E7A6ED-BAA6-457A-89AA-8EB8ACCA51E6}"/>
    <dgm:cxn modelId="{189D6B45-5F9D-425D-951A-CAFC11D48A64}" type="presOf" srcId="{6328E8E1-9B49-452A-A832-FC8EEA89416A}" destId="{027A798E-DA3E-4882-941B-AB2CE7C15792}" srcOrd="1" destOrd="0" presId="urn:microsoft.com/office/officeart/2005/8/layout/orgChart1"/>
    <dgm:cxn modelId="{4E4245C5-8E03-41DE-BFC1-2AA787214EDF}" type="presOf" srcId="{0DCADC38-1D41-41F2-B800-BB4B91B6EF21}" destId="{7CC6C5DF-E86E-44A2-BFAE-A7EC85C80EB8}" srcOrd="1" destOrd="0" presId="urn:microsoft.com/office/officeart/2005/8/layout/orgChart1"/>
    <dgm:cxn modelId="{3FAFF04D-53FD-4B8B-A2CC-B5BD250208D0}" type="presOf" srcId="{2828B6E7-5C3F-4CC5-9423-0D55FFA471C3}" destId="{049BBD24-3374-44CF-9F97-A2BB016C7329}" srcOrd="0" destOrd="0" presId="urn:microsoft.com/office/officeart/2005/8/layout/orgChart1"/>
    <dgm:cxn modelId="{3F5E4C55-41A3-41EE-B511-6A166A62181E}" srcId="{AD1C3129-DC4A-4DA1-900F-D6DBF6879D88}" destId="{00401416-9634-45CC-A00E-F59060226CCB}" srcOrd="0" destOrd="0" parTransId="{A4BB11DE-6D6B-454B-AFB6-013868F9A9A2}" sibTransId="{BDFF776D-E993-4DEF-836A-BEEF0A1B1FF1}"/>
    <dgm:cxn modelId="{26B9475A-ED48-41A3-A72D-8DDEA603C69C}" type="presOf" srcId="{8A1A7CCC-DC60-44CA-BBA3-1F74E678AD09}" destId="{9D4BD630-13E5-4DEA-B2FC-C4731509145A}" srcOrd="0" destOrd="0" presId="urn:microsoft.com/office/officeart/2005/8/layout/orgChart1"/>
    <dgm:cxn modelId="{C5308557-5BCC-4A76-8AA0-6F6670988A12}" type="presOf" srcId="{4D42EB7D-8DC4-4B0B-AD86-9CC6B8A310B2}" destId="{85D24391-D433-4DED-865B-CF0B13B1BE07}" srcOrd="0" destOrd="0" presId="urn:microsoft.com/office/officeart/2005/8/layout/orgChart1"/>
    <dgm:cxn modelId="{927F14DB-558D-4DCA-8223-D1F6D91ECB23}" type="presOf" srcId="{F307DCC0-A231-46C8-B9DE-CAA0144B222F}" destId="{9A63BB10-6727-4342-BEE1-BEBF04D5A692}" srcOrd="0" destOrd="0" presId="urn:microsoft.com/office/officeart/2005/8/layout/orgChart1"/>
    <dgm:cxn modelId="{800A4214-CF10-4F83-A1DE-DD4181E1314E}" type="presOf" srcId="{3A2AF417-F068-40A4-BE30-402C95C36B52}" destId="{2F6127D4-89B9-4A13-9AA3-28538C6D28A1}" srcOrd="1" destOrd="0" presId="urn:microsoft.com/office/officeart/2005/8/layout/orgChart1"/>
    <dgm:cxn modelId="{E62FA9CE-39D1-4EB5-B6B2-D3299515859B}" type="presOf" srcId="{A6F7B92A-82C2-4299-B6A5-F66FBCA8001C}" destId="{70C69C02-4EE0-484E-9485-9FBA015E3A18}" srcOrd="1" destOrd="0" presId="urn:microsoft.com/office/officeart/2005/8/layout/orgChart1"/>
    <dgm:cxn modelId="{7AE3660D-D02C-47B5-AF56-4A899ACFC6BB}" srcId="{00401416-9634-45CC-A00E-F59060226CCB}" destId="{A6F7B92A-82C2-4299-B6A5-F66FBCA8001C}" srcOrd="1" destOrd="0" parTransId="{8A1A7CCC-DC60-44CA-BBA3-1F74E678AD09}" sibTransId="{B4657148-5B36-4E03-AB58-24AC3E280168}"/>
    <dgm:cxn modelId="{D8FC2BD9-C650-4583-8A51-910BA6282220}" srcId="{00401416-9634-45CC-A00E-F59060226CCB}" destId="{D7DF1DE9-72E9-433D-B36B-594CB351861C}" srcOrd="3" destOrd="0" parTransId="{8145B5F1-27A3-49B1-9029-5D1A882ED0CD}" sibTransId="{6BCF51B3-6BE7-44C5-AF34-76DB55724A0F}"/>
    <dgm:cxn modelId="{04CC969E-B99D-495F-8AEB-5E341F4B12AD}" type="presOf" srcId="{0356BE30-6938-4977-90DD-DCF05CF295DB}" destId="{97F79080-9154-4864-9BE8-D5760DB831BF}" srcOrd="0" destOrd="0" presId="urn:microsoft.com/office/officeart/2005/8/layout/orgChart1"/>
    <dgm:cxn modelId="{B5D6EF32-471E-42F4-BB92-34DEAABFFCE3}" type="presOf" srcId="{A43C32B5-9203-4A94-946A-9CFD4469829B}" destId="{1C860CD4-FCD0-47AF-A729-82039E4F28E9}" srcOrd="0" destOrd="0" presId="urn:microsoft.com/office/officeart/2005/8/layout/orgChart1"/>
    <dgm:cxn modelId="{304D2CF1-B94C-48A3-B820-A08A08C97B21}" srcId="{3A2AF417-F068-40A4-BE30-402C95C36B52}" destId="{0356BE30-6938-4977-90DD-DCF05CF295DB}" srcOrd="1" destOrd="0" parTransId="{6C95B2D1-7294-4320-B39A-D4249C07F472}" sibTransId="{3BB97A9B-5D4C-4FEF-A506-A62C03692E19}"/>
    <dgm:cxn modelId="{FBE67335-1766-4645-A3F5-84F7C235CC1A}" type="presOf" srcId="{00401416-9634-45CC-A00E-F59060226CCB}" destId="{6FE64859-5921-412F-BE09-04B4AE0C95A2}" srcOrd="0" destOrd="0" presId="urn:microsoft.com/office/officeart/2005/8/layout/orgChart1"/>
    <dgm:cxn modelId="{88C2864B-EA10-4210-A3CE-FEFE00E61948}" type="presOf" srcId="{EF172141-BC32-4E4D-981D-DBADEEC231D7}" destId="{C1D510F8-6608-4B3B-BC05-CFA7E2CD1AD5}" srcOrd="1" destOrd="0" presId="urn:microsoft.com/office/officeart/2005/8/layout/orgChart1"/>
    <dgm:cxn modelId="{852746AC-919C-482D-B34C-12D0951DBD6B}" type="presOf" srcId="{AEE8E350-D5A0-4066-AB1A-F7EE395A1F85}" destId="{3B12A549-EB5E-422F-8FA7-7A3D247F09F6}" srcOrd="0" destOrd="0" presId="urn:microsoft.com/office/officeart/2005/8/layout/orgChart1"/>
    <dgm:cxn modelId="{7638836C-176D-42EE-ACB7-57EB44AE24AE}" type="presOf" srcId="{A6F7B92A-82C2-4299-B6A5-F66FBCA8001C}" destId="{DAE760AE-467F-42D7-A372-798DBFDFA3C5}" srcOrd="0" destOrd="0" presId="urn:microsoft.com/office/officeart/2005/8/layout/orgChart1"/>
    <dgm:cxn modelId="{310E9B25-22E6-4B69-B0B9-E01775CF2BDC}" type="presOf" srcId="{69EB247B-2172-4909-BA62-EF962B362981}" destId="{05AEE902-25CB-4284-9895-60446FEC5037}" srcOrd="0" destOrd="0" presId="urn:microsoft.com/office/officeart/2005/8/layout/orgChart1"/>
    <dgm:cxn modelId="{5384AC3F-ACE1-4C6B-90D9-D3D4726D6F6F}" type="presOf" srcId="{2AE03EED-6697-465F-B6B5-06D1488CB6DE}" destId="{F58315DE-6943-4136-9EAC-045800BA9953}" srcOrd="0" destOrd="0" presId="urn:microsoft.com/office/officeart/2005/8/layout/orgChart1"/>
    <dgm:cxn modelId="{5EB150C3-1B27-40FA-907D-9EE63D077FCF}" type="presOf" srcId="{2003932F-DE30-40C3-AE5C-91C95DF7D3C5}" destId="{637B15C9-1314-4F97-BF2C-640A47184092}" srcOrd="0" destOrd="0" presId="urn:microsoft.com/office/officeart/2005/8/layout/orgChart1"/>
    <dgm:cxn modelId="{8B165E2C-F28D-4F0F-9183-6B8D267240B6}" type="presOf" srcId="{D7DF1DE9-72E9-433D-B36B-594CB351861C}" destId="{602EA218-B23B-4150-ADCD-6B13671C59BD}" srcOrd="1" destOrd="0" presId="urn:microsoft.com/office/officeart/2005/8/layout/orgChart1"/>
    <dgm:cxn modelId="{50AD3736-E2CA-42FB-BD65-6A04F7DD1675}" type="presOf" srcId="{3A2AF417-F068-40A4-BE30-402C95C36B52}" destId="{8D2D7F3E-8938-4BC0-8C2E-ADF033265FFA}" srcOrd="0" destOrd="0" presId="urn:microsoft.com/office/officeart/2005/8/layout/orgChart1"/>
    <dgm:cxn modelId="{111F5841-3204-42B0-8FE5-7504F6754ECE}" srcId="{0DCADC38-1D41-41F2-B800-BB4B91B6EF21}" destId="{A43C32B5-9203-4A94-946A-9CFD4469829B}" srcOrd="0" destOrd="0" parTransId="{2AE03EED-6697-465F-B6B5-06D1488CB6DE}" sibTransId="{812DAC9B-D893-4D38-9F2B-2CB7DD925DD5}"/>
    <dgm:cxn modelId="{C1B17CEB-3448-403C-BDAA-D04E563211D3}" type="presOf" srcId="{D7DF1DE9-72E9-433D-B36B-594CB351861C}" destId="{E9F89362-27F3-4E44-9E98-FB12D4E07334}" srcOrd="0" destOrd="0" presId="urn:microsoft.com/office/officeart/2005/8/layout/orgChart1"/>
    <dgm:cxn modelId="{6F6E5BDD-B0EB-4E24-9CE7-422AC0ED75BA}" type="presOf" srcId="{72603453-47BB-494C-962A-9664E78E18A3}" destId="{97B74342-E6BE-4BAB-BDD9-BA7DB8BB999B}" srcOrd="1" destOrd="0" presId="urn:microsoft.com/office/officeart/2005/8/layout/orgChart1"/>
    <dgm:cxn modelId="{94D08103-EF33-477D-B090-308A1F26852B}" type="presOf" srcId="{1D3B2380-E24A-4FB7-AF7F-A2BC60475DEE}" destId="{FF5B284C-11BF-4FC0-A55E-32DFCF39ECF1}" srcOrd="1" destOrd="0" presId="urn:microsoft.com/office/officeart/2005/8/layout/orgChart1"/>
    <dgm:cxn modelId="{BFE150C4-0A6C-4362-B168-69CFF265AA09}" type="presOf" srcId="{C8CBB579-CFB2-4E5D-BD14-0B9533AAD32F}" destId="{538CBAB1-19FA-44AC-B89F-8C3F73FDCF3B}" srcOrd="0" destOrd="0" presId="urn:microsoft.com/office/officeart/2005/8/layout/orgChart1"/>
    <dgm:cxn modelId="{7F536F4A-7502-4AFF-86D8-893F1C09306F}" type="presOf" srcId="{4E42691F-04B6-4E51-BE08-00D6656A0E2E}" destId="{5CBFBCA0-401F-4E07-BF3D-3D804210D86E}" srcOrd="0" destOrd="0" presId="urn:microsoft.com/office/officeart/2005/8/layout/orgChart1"/>
    <dgm:cxn modelId="{48BCC056-FBE7-435C-A7BD-BFB85925D0CF}" type="presOf" srcId="{6B4E708E-9DFA-4EA2-88DB-FAC263623CD8}" destId="{08F51FAD-E2F2-4F40-8099-2F76B1EE6DEE}" srcOrd="1" destOrd="0" presId="urn:microsoft.com/office/officeart/2005/8/layout/orgChart1"/>
    <dgm:cxn modelId="{B9B011FD-A9C2-4A6F-B33D-B8BB6F2DDAB6}" type="presOf" srcId="{33E5B7DB-C6F9-49D0-A0B1-E489B984CD99}" destId="{3F259636-B906-4B01-8C13-BDB6B76DA18C}" srcOrd="0" destOrd="0" presId="urn:microsoft.com/office/officeart/2005/8/layout/orgChart1"/>
    <dgm:cxn modelId="{ADE3695D-62A8-437D-8433-037D87C219A4}" type="presOf" srcId="{00401416-9634-45CC-A00E-F59060226CCB}" destId="{BDFBD07D-2593-47EA-9A7D-46BEBA20700A}" srcOrd="1" destOrd="0" presId="urn:microsoft.com/office/officeart/2005/8/layout/orgChart1"/>
    <dgm:cxn modelId="{60E6DEAF-7312-4C90-8209-05CE751A2222}" type="presOf" srcId="{72603453-47BB-494C-962A-9664E78E18A3}" destId="{86D03A84-AB0B-4CD8-8DE2-354331D280D7}" srcOrd="0" destOrd="0" presId="urn:microsoft.com/office/officeart/2005/8/layout/orgChart1"/>
    <dgm:cxn modelId="{88CC02FD-B83A-43AD-B49D-44AD964792A7}" srcId="{D7DF1DE9-72E9-433D-B36B-594CB351861C}" destId="{6B4E708E-9DFA-4EA2-88DB-FAC263623CD8}" srcOrd="1" destOrd="0" parTransId="{23778ED7-C15A-4325-A894-5F0883CA5950}" sibTransId="{1FCD7B3D-F083-40C8-8457-860D0B30C722}"/>
    <dgm:cxn modelId="{1A15C766-AB64-48AF-A041-AB79FACD16E7}" type="presOf" srcId="{8145B5F1-27A3-49B1-9029-5D1A882ED0CD}" destId="{D8304D17-B9B2-4C9D-990B-2EA4B875EEF6}" srcOrd="0" destOrd="0" presId="urn:microsoft.com/office/officeart/2005/8/layout/orgChart1"/>
    <dgm:cxn modelId="{BFCB8025-2695-4226-9F2C-ADD0712BAE07}" type="presOf" srcId="{6B4E708E-9DFA-4EA2-88DB-FAC263623CD8}" destId="{A15F4732-AC49-4238-A989-ABE4FD0EF3D2}" srcOrd="0" destOrd="0" presId="urn:microsoft.com/office/officeart/2005/8/layout/orgChart1"/>
    <dgm:cxn modelId="{28091BDB-4D58-461A-A614-FA850781909D}" type="presOf" srcId="{41CBC4BA-7002-4224-B074-A7CE6A208B62}" destId="{62D1B6F5-3ED7-449A-8C59-51898FB92E54}" srcOrd="0" destOrd="0" presId="urn:microsoft.com/office/officeart/2005/8/layout/orgChart1"/>
    <dgm:cxn modelId="{E3C09032-2A8F-488E-B778-6FBDE10D229B}" type="presOf" srcId="{CAFB366E-FCB9-41FA-AE22-D7DDA5A55A76}" destId="{44D9F74C-A108-4959-85F5-5178EFB42E74}" srcOrd="0" destOrd="0" presId="urn:microsoft.com/office/officeart/2005/8/layout/orgChart1"/>
    <dgm:cxn modelId="{9A0177F9-4CF1-4C33-9132-2D5E203AFA18}" type="presOf" srcId="{EBF1FAE3-AD4A-44F4-AD04-E42FCB6C1798}" destId="{55692A00-4E9B-47FE-9F2B-C091129BF1F7}" srcOrd="1" destOrd="0" presId="urn:microsoft.com/office/officeart/2005/8/layout/orgChart1"/>
    <dgm:cxn modelId="{02932473-77E1-48F3-AB1C-7D82B64D9F33}" type="presParOf" srcId="{99BFAC2D-F6DF-4261-9269-A2D852A05610}" destId="{F5C9766A-437A-4FC0-955A-F6AD2E479701}" srcOrd="0" destOrd="0" presId="urn:microsoft.com/office/officeart/2005/8/layout/orgChart1"/>
    <dgm:cxn modelId="{2593EAD5-DC62-472B-9078-D685F183D05F}" type="presParOf" srcId="{F5C9766A-437A-4FC0-955A-F6AD2E479701}" destId="{EE127EFA-69FC-4328-B1F9-F9FEF9F5F796}" srcOrd="0" destOrd="0" presId="urn:microsoft.com/office/officeart/2005/8/layout/orgChart1"/>
    <dgm:cxn modelId="{D54F8F40-9568-46BA-9998-05ACDC578325}" type="presParOf" srcId="{EE127EFA-69FC-4328-B1F9-F9FEF9F5F796}" destId="{6FE64859-5921-412F-BE09-04B4AE0C95A2}" srcOrd="0" destOrd="0" presId="urn:microsoft.com/office/officeart/2005/8/layout/orgChart1"/>
    <dgm:cxn modelId="{963C9E84-32A7-4956-9A20-48F7C47FB917}" type="presParOf" srcId="{EE127EFA-69FC-4328-B1F9-F9FEF9F5F796}" destId="{BDFBD07D-2593-47EA-9A7D-46BEBA20700A}" srcOrd="1" destOrd="0" presId="urn:microsoft.com/office/officeart/2005/8/layout/orgChart1"/>
    <dgm:cxn modelId="{D530B6C4-57C4-4539-BF75-66EA4DCDA440}" type="presParOf" srcId="{F5C9766A-437A-4FC0-955A-F6AD2E479701}" destId="{294B5B67-333A-47DE-8EBB-D63AACBCEF84}" srcOrd="1" destOrd="0" presId="urn:microsoft.com/office/officeart/2005/8/layout/orgChart1"/>
    <dgm:cxn modelId="{5C0AED26-43A2-45BA-A646-BA6C1E050817}" type="presParOf" srcId="{294B5B67-333A-47DE-8EBB-D63AACBCEF84}" destId="{D17A3458-F7F8-4053-AF42-5912E76FBEA6}" srcOrd="0" destOrd="0" presId="urn:microsoft.com/office/officeart/2005/8/layout/orgChart1"/>
    <dgm:cxn modelId="{359C22E2-08FC-4FB0-8219-DF1AD0E3CBCE}" type="presParOf" srcId="{294B5B67-333A-47DE-8EBB-D63AACBCEF84}" destId="{8AE7BBB1-4878-4618-A045-D9346E0052B8}" srcOrd="1" destOrd="0" presId="urn:microsoft.com/office/officeart/2005/8/layout/orgChart1"/>
    <dgm:cxn modelId="{7851260E-DD26-4C09-9AAB-707DD8E92C17}" type="presParOf" srcId="{8AE7BBB1-4878-4618-A045-D9346E0052B8}" destId="{C3E85F74-E63B-45EB-A85A-F1F957F4E4AA}" srcOrd="0" destOrd="0" presId="urn:microsoft.com/office/officeart/2005/8/layout/orgChart1"/>
    <dgm:cxn modelId="{98361778-0A4C-4294-BEF0-51538E2ED09D}" type="presParOf" srcId="{C3E85F74-E63B-45EB-A85A-F1F957F4E4AA}" destId="{CB1FD870-CD41-4922-8B15-1D2E3FF0CAB6}" srcOrd="0" destOrd="0" presId="urn:microsoft.com/office/officeart/2005/8/layout/orgChart1"/>
    <dgm:cxn modelId="{E75D9E95-03E4-4523-A8E3-9728AA4B9D80}" type="presParOf" srcId="{C3E85F74-E63B-45EB-A85A-F1F957F4E4AA}" destId="{C4B883D9-A647-4C4B-9356-513D53B9E889}" srcOrd="1" destOrd="0" presId="urn:microsoft.com/office/officeart/2005/8/layout/orgChart1"/>
    <dgm:cxn modelId="{ECFDC36F-DEFE-48E1-8C41-A6BC080CDD10}" type="presParOf" srcId="{8AE7BBB1-4878-4618-A045-D9346E0052B8}" destId="{ED7A5ED4-921A-46B4-BC5C-5993A9C188F7}" srcOrd="1" destOrd="0" presId="urn:microsoft.com/office/officeart/2005/8/layout/orgChart1"/>
    <dgm:cxn modelId="{E53D06ED-1900-4145-ACBA-831D681CDECC}" type="presParOf" srcId="{ED7A5ED4-921A-46B4-BC5C-5993A9C188F7}" destId="{05AEE902-25CB-4284-9895-60446FEC5037}" srcOrd="0" destOrd="0" presId="urn:microsoft.com/office/officeart/2005/8/layout/orgChart1"/>
    <dgm:cxn modelId="{E65058E1-C859-4687-8A98-C09A56AA9F43}" type="presParOf" srcId="{ED7A5ED4-921A-46B4-BC5C-5993A9C188F7}" destId="{CE91A3DD-5CD6-40CB-BC78-40963A2A1680}" srcOrd="1" destOrd="0" presId="urn:microsoft.com/office/officeart/2005/8/layout/orgChart1"/>
    <dgm:cxn modelId="{0D2B7142-E995-4B9D-8D0E-1C56357BAB19}" type="presParOf" srcId="{CE91A3DD-5CD6-40CB-BC78-40963A2A1680}" destId="{A1B7CC59-781D-45D7-B994-374367B3AF85}" srcOrd="0" destOrd="0" presId="urn:microsoft.com/office/officeart/2005/8/layout/orgChart1"/>
    <dgm:cxn modelId="{1442B332-5B51-47C3-A6FB-62B5A48E0691}" type="presParOf" srcId="{A1B7CC59-781D-45D7-B994-374367B3AF85}" destId="{8607DB7F-3B7E-4554-B087-E105D09D0430}" srcOrd="0" destOrd="0" presId="urn:microsoft.com/office/officeart/2005/8/layout/orgChart1"/>
    <dgm:cxn modelId="{2177B594-7E01-4CF6-BC8F-B436651361CA}" type="presParOf" srcId="{A1B7CC59-781D-45D7-B994-374367B3AF85}" destId="{FF5B284C-11BF-4FC0-A55E-32DFCF39ECF1}" srcOrd="1" destOrd="0" presId="urn:microsoft.com/office/officeart/2005/8/layout/orgChart1"/>
    <dgm:cxn modelId="{3DAEE1BD-4BA5-45E6-B782-B39B85363DD0}" type="presParOf" srcId="{CE91A3DD-5CD6-40CB-BC78-40963A2A1680}" destId="{2F723D89-6ABB-4F9F-9FB9-2F28CA077427}" srcOrd="1" destOrd="0" presId="urn:microsoft.com/office/officeart/2005/8/layout/orgChart1"/>
    <dgm:cxn modelId="{5D90F0C0-0672-4423-93E4-6852DC97AEAE}" type="presParOf" srcId="{CE91A3DD-5CD6-40CB-BC78-40963A2A1680}" destId="{200A41C2-E4F7-48D8-A66F-8148C9E1445D}" srcOrd="2" destOrd="0" presId="urn:microsoft.com/office/officeart/2005/8/layout/orgChart1"/>
    <dgm:cxn modelId="{3763B753-87C3-41A5-85B6-E2803E53AF09}" type="presParOf" srcId="{8AE7BBB1-4878-4618-A045-D9346E0052B8}" destId="{5248585F-B402-4751-90E3-7416703D3A44}" srcOrd="2" destOrd="0" presId="urn:microsoft.com/office/officeart/2005/8/layout/orgChart1"/>
    <dgm:cxn modelId="{8A03CE8D-E048-48C4-A972-BE2D98998E4C}" type="presParOf" srcId="{294B5B67-333A-47DE-8EBB-D63AACBCEF84}" destId="{9D4BD630-13E5-4DEA-B2FC-C4731509145A}" srcOrd="2" destOrd="0" presId="urn:microsoft.com/office/officeart/2005/8/layout/orgChart1"/>
    <dgm:cxn modelId="{DAC659C5-CB08-44CF-8460-7FE5646B68A7}" type="presParOf" srcId="{294B5B67-333A-47DE-8EBB-D63AACBCEF84}" destId="{D6439FC1-8558-46E3-8B8D-CC3223AD7978}" srcOrd="3" destOrd="0" presId="urn:microsoft.com/office/officeart/2005/8/layout/orgChart1"/>
    <dgm:cxn modelId="{CD668D57-0644-41E2-AA67-EA881F5983A5}" type="presParOf" srcId="{D6439FC1-8558-46E3-8B8D-CC3223AD7978}" destId="{052A9990-4A6E-4EFC-8E7B-F5D8DA57FA11}" srcOrd="0" destOrd="0" presId="urn:microsoft.com/office/officeart/2005/8/layout/orgChart1"/>
    <dgm:cxn modelId="{D8AD1540-1C89-4CC0-8F92-780725164080}" type="presParOf" srcId="{052A9990-4A6E-4EFC-8E7B-F5D8DA57FA11}" destId="{DAE760AE-467F-42D7-A372-798DBFDFA3C5}" srcOrd="0" destOrd="0" presId="urn:microsoft.com/office/officeart/2005/8/layout/orgChart1"/>
    <dgm:cxn modelId="{B138B416-039F-49F6-A75A-698A72C9AB0C}" type="presParOf" srcId="{052A9990-4A6E-4EFC-8E7B-F5D8DA57FA11}" destId="{70C69C02-4EE0-484E-9485-9FBA015E3A18}" srcOrd="1" destOrd="0" presId="urn:microsoft.com/office/officeart/2005/8/layout/orgChart1"/>
    <dgm:cxn modelId="{6AA5C48B-3D0A-402A-8C25-793962071A4B}" type="presParOf" srcId="{D6439FC1-8558-46E3-8B8D-CC3223AD7978}" destId="{D67DFCFD-1BDC-409C-BE0C-197F21E07154}" srcOrd="1" destOrd="0" presId="urn:microsoft.com/office/officeart/2005/8/layout/orgChart1"/>
    <dgm:cxn modelId="{9D035421-3E2D-4101-BBD7-11FFF8E416B9}" type="presParOf" srcId="{D67DFCFD-1BDC-409C-BE0C-197F21E07154}" destId="{155E23CA-F2AF-478D-AE4F-F27EE1913A1C}" srcOrd="0" destOrd="0" presId="urn:microsoft.com/office/officeart/2005/8/layout/orgChart1"/>
    <dgm:cxn modelId="{392758BA-E005-44F0-94F3-808DDF491914}" type="presParOf" srcId="{D67DFCFD-1BDC-409C-BE0C-197F21E07154}" destId="{03B9CDA0-FA72-4AE5-AD82-15F84ED00740}" srcOrd="1" destOrd="0" presId="urn:microsoft.com/office/officeart/2005/8/layout/orgChart1"/>
    <dgm:cxn modelId="{BCD22A0F-278C-4D6D-B2A5-99F4CBEFAF54}" type="presParOf" srcId="{03B9CDA0-FA72-4AE5-AD82-15F84ED00740}" destId="{CF1BD428-A0CB-4666-9787-8188574790B7}" srcOrd="0" destOrd="0" presId="urn:microsoft.com/office/officeart/2005/8/layout/orgChart1"/>
    <dgm:cxn modelId="{274C325B-1429-45F4-B609-D0F257A0C232}" type="presParOf" srcId="{CF1BD428-A0CB-4666-9787-8188574790B7}" destId="{F5CDD224-D442-4DD6-8DF0-B9028F463CA5}" srcOrd="0" destOrd="0" presId="urn:microsoft.com/office/officeart/2005/8/layout/orgChart1"/>
    <dgm:cxn modelId="{B3401F84-3A6C-4B55-9931-A3CFBAD05B5A}" type="presParOf" srcId="{CF1BD428-A0CB-4666-9787-8188574790B7}" destId="{C1D510F8-6608-4B3B-BC05-CFA7E2CD1AD5}" srcOrd="1" destOrd="0" presId="urn:microsoft.com/office/officeart/2005/8/layout/orgChart1"/>
    <dgm:cxn modelId="{EE2513FD-449E-40D9-A9B1-034AF608C7AF}" type="presParOf" srcId="{03B9CDA0-FA72-4AE5-AD82-15F84ED00740}" destId="{0C78A890-B04F-4CE1-A402-E6484AD3F776}" srcOrd="1" destOrd="0" presId="urn:microsoft.com/office/officeart/2005/8/layout/orgChart1"/>
    <dgm:cxn modelId="{6F387695-E8CD-493C-B928-750D259EE75D}" type="presParOf" srcId="{03B9CDA0-FA72-4AE5-AD82-15F84ED00740}" destId="{A5B2C0DE-A483-4A47-B13C-8AF8C6511590}" srcOrd="2" destOrd="0" presId="urn:microsoft.com/office/officeart/2005/8/layout/orgChart1"/>
    <dgm:cxn modelId="{C805A7E2-9878-4569-B886-EC3346C1D2E3}" type="presParOf" srcId="{D67DFCFD-1BDC-409C-BE0C-197F21E07154}" destId="{94B28BB2-5E75-45D6-B418-4FE18E4ECEB3}" srcOrd="2" destOrd="0" presId="urn:microsoft.com/office/officeart/2005/8/layout/orgChart1"/>
    <dgm:cxn modelId="{FBAE5E63-D973-488C-A683-6786447656AB}" type="presParOf" srcId="{D67DFCFD-1BDC-409C-BE0C-197F21E07154}" destId="{30AA3F04-BE80-4202-B9F4-5B1B067E3CDE}" srcOrd="3" destOrd="0" presId="urn:microsoft.com/office/officeart/2005/8/layout/orgChart1"/>
    <dgm:cxn modelId="{EB841C27-10CC-4975-830D-80044ADBB6C5}" type="presParOf" srcId="{30AA3F04-BE80-4202-B9F4-5B1B067E3CDE}" destId="{068051BE-28F7-4381-9A93-0F48B8021DB9}" srcOrd="0" destOrd="0" presId="urn:microsoft.com/office/officeart/2005/8/layout/orgChart1"/>
    <dgm:cxn modelId="{B82590C1-7384-4DC6-AB8E-EE00770005BA}" type="presParOf" srcId="{068051BE-28F7-4381-9A93-0F48B8021DB9}" destId="{2C59B12F-B5CF-4A8F-A136-9C0FF52DBFEC}" srcOrd="0" destOrd="0" presId="urn:microsoft.com/office/officeart/2005/8/layout/orgChart1"/>
    <dgm:cxn modelId="{B2351963-5E0D-46B0-81FA-7AB08CF8CCB8}" type="presParOf" srcId="{068051BE-28F7-4381-9A93-0F48B8021DB9}" destId="{4522DA2E-04CE-4F80-95A8-3CA93268C6F2}" srcOrd="1" destOrd="0" presId="urn:microsoft.com/office/officeart/2005/8/layout/orgChart1"/>
    <dgm:cxn modelId="{B29F97AD-2549-4563-8A61-33BBF71D988B}" type="presParOf" srcId="{30AA3F04-BE80-4202-B9F4-5B1B067E3CDE}" destId="{DC3BB834-583C-4110-91C4-47C6DC406730}" srcOrd="1" destOrd="0" presId="urn:microsoft.com/office/officeart/2005/8/layout/orgChart1"/>
    <dgm:cxn modelId="{66B004B7-1397-4BE3-8D5E-B5429646B234}" type="presParOf" srcId="{30AA3F04-BE80-4202-B9F4-5B1B067E3CDE}" destId="{EBA83F07-3F0B-47DB-BC77-624BA24083E5}" srcOrd="2" destOrd="0" presId="urn:microsoft.com/office/officeart/2005/8/layout/orgChart1"/>
    <dgm:cxn modelId="{3E0E4B51-2CFC-4A81-A3DD-4AB3A537E7E4}" type="presParOf" srcId="{D67DFCFD-1BDC-409C-BE0C-197F21E07154}" destId="{9EF89859-30C7-421D-B6C4-8E98C1727A6C}" srcOrd="4" destOrd="0" presId="urn:microsoft.com/office/officeart/2005/8/layout/orgChart1"/>
    <dgm:cxn modelId="{E55D38F0-2C76-4680-9943-9C6EC37EAC47}" type="presParOf" srcId="{D67DFCFD-1BDC-409C-BE0C-197F21E07154}" destId="{69793618-AEC0-4467-A1E4-C05DAFBEBB36}" srcOrd="5" destOrd="0" presId="urn:microsoft.com/office/officeart/2005/8/layout/orgChart1"/>
    <dgm:cxn modelId="{13B21BBE-5D2A-4634-9D86-5CB9DD9C5B53}" type="presParOf" srcId="{69793618-AEC0-4467-A1E4-C05DAFBEBB36}" destId="{E0DBDA25-5339-419D-8344-44EA3A882654}" srcOrd="0" destOrd="0" presId="urn:microsoft.com/office/officeart/2005/8/layout/orgChart1"/>
    <dgm:cxn modelId="{6234BEF7-4A9D-425A-8391-01565AB495AC}" type="presParOf" srcId="{E0DBDA25-5339-419D-8344-44EA3A882654}" destId="{86D03A84-AB0B-4CD8-8DE2-354331D280D7}" srcOrd="0" destOrd="0" presId="urn:microsoft.com/office/officeart/2005/8/layout/orgChart1"/>
    <dgm:cxn modelId="{CDFBEFFF-EE51-494A-89D5-F4CD69A75520}" type="presParOf" srcId="{E0DBDA25-5339-419D-8344-44EA3A882654}" destId="{97B74342-E6BE-4BAB-BDD9-BA7DB8BB999B}" srcOrd="1" destOrd="0" presId="urn:microsoft.com/office/officeart/2005/8/layout/orgChart1"/>
    <dgm:cxn modelId="{F316BAC9-753E-4754-8487-3E6478F8D925}" type="presParOf" srcId="{69793618-AEC0-4467-A1E4-C05DAFBEBB36}" destId="{16646910-0C51-424D-AD23-C4A61066A4E6}" srcOrd="1" destOrd="0" presId="urn:microsoft.com/office/officeart/2005/8/layout/orgChart1"/>
    <dgm:cxn modelId="{6494EA74-8F01-4E33-B58D-10D9775648F1}" type="presParOf" srcId="{69793618-AEC0-4467-A1E4-C05DAFBEBB36}" destId="{341E1724-DEAD-4AAE-8142-3C58F42459F3}" srcOrd="2" destOrd="0" presId="urn:microsoft.com/office/officeart/2005/8/layout/orgChart1"/>
    <dgm:cxn modelId="{E5359A36-A15C-45A1-970F-3AA06A7B60D8}" type="presParOf" srcId="{D6439FC1-8558-46E3-8B8D-CC3223AD7978}" destId="{1D7EA3CB-B67F-42D2-A5C3-CADCBDC74793}" srcOrd="2" destOrd="0" presId="urn:microsoft.com/office/officeart/2005/8/layout/orgChart1"/>
    <dgm:cxn modelId="{C259DDEF-8D23-4DDE-964A-17070697C84E}" type="presParOf" srcId="{294B5B67-333A-47DE-8EBB-D63AACBCEF84}" destId="{D201E312-06C4-4901-88B8-8C603E6FF499}" srcOrd="4" destOrd="0" presId="urn:microsoft.com/office/officeart/2005/8/layout/orgChart1"/>
    <dgm:cxn modelId="{31DC8ED4-67BA-4C16-A1D3-F448F798D604}" type="presParOf" srcId="{294B5B67-333A-47DE-8EBB-D63AACBCEF84}" destId="{F124F32C-6526-4520-BEBD-7655A6DD8742}" srcOrd="5" destOrd="0" presId="urn:microsoft.com/office/officeart/2005/8/layout/orgChart1"/>
    <dgm:cxn modelId="{DCD76291-0A50-4BB0-B16C-1E193426F5F1}" type="presParOf" srcId="{F124F32C-6526-4520-BEBD-7655A6DD8742}" destId="{B07C6AB4-4AE9-4E21-9C7E-76F051891644}" srcOrd="0" destOrd="0" presId="urn:microsoft.com/office/officeart/2005/8/layout/orgChart1"/>
    <dgm:cxn modelId="{45DE94C6-23B2-4723-84D9-7FE343CB8DD9}" type="presParOf" srcId="{B07C6AB4-4AE9-4E21-9C7E-76F051891644}" destId="{49A3EC42-C469-425A-876D-D6D78A9C08D4}" srcOrd="0" destOrd="0" presId="urn:microsoft.com/office/officeart/2005/8/layout/orgChart1"/>
    <dgm:cxn modelId="{2BAE4C3E-BE85-452B-9664-193E16718F34}" type="presParOf" srcId="{B07C6AB4-4AE9-4E21-9C7E-76F051891644}" destId="{7CC6C5DF-E86E-44A2-BFAE-A7EC85C80EB8}" srcOrd="1" destOrd="0" presId="urn:microsoft.com/office/officeart/2005/8/layout/orgChart1"/>
    <dgm:cxn modelId="{80580795-97FD-480F-81C1-861D5D19477D}" type="presParOf" srcId="{F124F32C-6526-4520-BEBD-7655A6DD8742}" destId="{250C3CDA-1C80-4582-A122-FFC9AB597322}" srcOrd="1" destOrd="0" presId="urn:microsoft.com/office/officeart/2005/8/layout/orgChart1"/>
    <dgm:cxn modelId="{894978C4-7FD5-442C-95BD-0925AB6AF130}" type="presParOf" srcId="{250C3CDA-1C80-4582-A122-FFC9AB597322}" destId="{F58315DE-6943-4136-9EAC-045800BA9953}" srcOrd="0" destOrd="0" presId="urn:microsoft.com/office/officeart/2005/8/layout/orgChart1"/>
    <dgm:cxn modelId="{73721EB9-4BC8-4EC5-BAAF-F4F990BC9A4A}" type="presParOf" srcId="{250C3CDA-1C80-4582-A122-FFC9AB597322}" destId="{845B3298-EED0-4746-99EB-558D7B6CEFBF}" srcOrd="1" destOrd="0" presId="urn:microsoft.com/office/officeart/2005/8/layout/orgChart1"/>
    <dgm:cxn modelId="{6134A226-19D1-4D86-956A-A728572A22F0}" type="presParOf" srcId="{845B3298-EED0-4746-99EB-558D7B6CEFBF}" destId="{9A103D27-467B-4B7B-BF48-91E53F689F84}" srcOrd="0" destOrd="0" presId="urn:microsoft.com/office/officeart/2005/8/layout/orgChart1"/>
    <dgm:cxn modelId="{15242DD9-31E0-4705-A8CB-2E092F3EFE50}" type="presParOf" srcId="{9A103D27-467B-4B7B-BF48-91E53F689F84}" destId="{1C860CD4-FCD0-47AF-A729-82039E4F28E9}" srcOrd="0" destOrd="0" presId="urn:microsoft.com/office/officeart/2005/8/layout/orgChart1"/>
    <dgm:cxn modelId="{A5436AE3-4419-44E9-8315-D6CAA4F627FE}" type="presParOf" srcId="{9A103D27-467B-4B7B-BF48-91E53F689F84}" destId="{30EC94BC-4F1A-40B4-94CA-65F87EC14C00}" srcOrd="1" destOrd="0" presId="urn:microsoft.com/office/officeart/2005/8/layout/orgChart1"/>
    <dgm:cxn modelId="{FAB9FE84-69B8-4FBA-96B0-7E16FCCA2F29}" type="presParOf" srcId="{845B3298-EED0-4746-99EB-558D7B6CEFBF}" destId="{716C23F8-D7C1-4F5B-8F44-FB0179315E04}" srcOrd="1" destOrd="0" presId="urn:microsoft.com/office/officeart/2005/8/layout/orgChart1"/>
    <dgm:cxn modelId="{257A50A2-BC0D-4371-8DAF-2088CE69F96A}" type="presParOf" srcId="{845B3298-EED0-4746-99EB-558D7B6CEFBF}" destId="{DD2605FA-C700-4A12-B726-3EE73F0B903D}" srcOrd="2" destOrd="0" presId="urn:microsoft.com/office/officeart/2005/8/layout/orgChart1"/>
    <dgm:cxn modelId="{6BE98024-F316-431D-BDDB-5E257B32D84B}" type="presParOf" srcId="{250C3CDA-1C80-4582-A122-FFC9AB597322}" destId="{3F259636-B906-4B01-8C13-BDB6B76DA18C}" srcOrd="2" destOrd="0" presId="urn:microsoft.com/office/officeart/2005/8/layout/orgChart1"/>
    <dgm:cxn modelId="{C4B465AB-F5B1-4C3B-9306-34DCC3458905}" type="presParOf" srcId="{250C3CDA-1C80-4582-A122-FFC9AB597322}" destId="{71BB1B45-0B03-4302-8936-F866B5952388}" srcOrd="3" destOrd="0" presId="urn:microsoft.com/office/officeart/2005/8/layout/orgChart1"/>
    <dgm:cxn modelId="{2C324A25-C9E1-4A4F-96EC-D7FC8067B5F7}" type="presParOf" srcId="{71BB1B45-0B03-4302-8936-F866B5952388}" destId="{E9240668-9204-4C25-87A7-8B1C5FB27533}" srcOrd="0" destOrd="0" presId="urn:microsoft.com/office/officeart/2005/8/layout/orgChart1"/>
    <dgm:cxn modelId="{D6FDD48F-7BB8-437D-8148-4FE2E8631B4F}" type="presParOf" srcId="{E9240668-9204-4C25-87A7-8B1C5FB27533}" destId="{637B15C9-1314-4F97-BF2C-640A47184092}" srcOrd="0" destOrd="0" presId="urn:microsoft.com/office/officeart/2005/8/layout/orgChart1"/>
    <dgm:cxn modelId="{6F06960F-5DA2-41E1-93C4-565F8D2BC772}" type="presParOf" srcId="{E9240668-9204-4C25-87A7-8B1C5FB27533}" destId="{284C7013-FA72-48AC-AC0C-421FF5234766}" srcOrd="1" destOrd="0" presId="urn:microsoft.com/office/officeart/2005/8/layout/orgChart1"/>
    <dgm:cxn modelId="{EA639849-DFB4-423D-A795-7DDD90044209}" type="presParOf" srcId="{71BB1B45-0B03-4302-8936-F866B5952388}" destId="{4A096239-4F65-4E55-9A66-61C6FA4D50B4}" srcOrd="1" destOrd="0" presId="urn:microsoft.com/office/officeart/2005/8/layout/orgChart1"/>
    <dgm:cxn modelId="{72FD89F8-3108-4554-9B31-02B5F9094671}" type="presParOf" srcId="{71BB1B45-0B03-4302-8936-F866B5952388}" destId="{429B01AD-F64B-405C-AD88-79C1CD8648E0}" srcOrd="2" destOrd="0" presId="urn:microsoft.com/office/officeart/2005/8/layout/orgChart1"/>
    <dgm:cxn modelId="{6EB9E8D1-6F37-44B7-A008-694424A76DB0}" type="presParOf" srcId="{250C3CDA-1C80-4582-A122-FFC9AB597322}" destId="{85D24391-D433-4DED-865B-CF0B13B1BE07}" srcOrd="4" destOrd="0" presId="urn:microsoft.com/office/officeart/2005/8/layout/orgChart1"/>
    <dgm:cxn modelId="{453CE56C-929D-4198-B8CE-E64C908D1BF0}" type="presParOf" srcId="{250C3CDA-1C80-4582-A122-FFC9AB597322}" destId="{13A37B97-A7D6-4A7A-A514-B348235F7108}" srcOrd="5" destOrd="0" presId="urn:microsoft.com/office/officeart/2005/8/layout/orgChart1"/>
    <dgm:cxn modelId="{BFDABABC-3753-4A4A-8078-4FEF1E760F63}" type="presParOf" srcId="{13A37B97-A7D6-4A7A-A514-B348235F7108}" destId="{CFCE716D-C442-4C9B-B0FB-EFA42FD025A5}" srcOrd="0" destOrd="0" presId="urn:microsoft.com/office/officeart/2005/8/layout/orgChart1"/>
    <dgm:cxn modelId="{1C29649D-8C10-411F-A516-2141B6047AF4}" type="presParOf" srcId="{CFCE716D-C442-4C9B-B0FB-EFA42FD025A5}" destId="{44D9F74C-A108-4959-85F5-5178EFB42E74}" srcOrd="0" destOrd="0" presId="urn:microsoft.com/office/officeart/2005/8/layout/orgChart1"/>
    <dgm:cxn modelId="{421F7F87-1888-4619-A067-777160A37A76}" type="presParOf" srcId="{CFCE716D-C442-4C9B-B0FB-EFA42FD025A5}" destId="{46CB1DE8-38C5-4326-815F-100FCC576847}" srcOrd="1" destOrd="0" presId="urn:microsoft.com/office/officeart/2005/8/layout/orgChart1"/>
    <dgm:cxn modelId="{3A797B69-4329-45C5-B07F-70E9481F329C}" type="presParOf" srcId="{13A37B97-A7D6-4A7A-A514-B348235F7108}" destId="{A7BC594D-E509-496B-A79F-7F94C4FCC45D}" srcOrd="1" destOrd="0" presId="urn:microsoft.com/office/officeart/2005/8/layout/orgChart1"/>
    <dgm:cxn modelId="{37B0B79A-D897-4F44-9284-B1162E2EE32F}" type="presParOf" srcId="{13A37B97-A7D6-4A7A-A514-B348235F7108}" destId="{9A2AC9AA-7327-4EC0-9A00-F903F8F70FCE}" srcOrd="2" destOrd="0" presId="urn:microsoft.com/office/officeart/2005/8/layout/orgChart1"/>
    <dgm:cxn modelId="{FC5140DB-8271-4268-B64D-7A5F671956B0}" type="presParOf" srcId="{F124F32C-6526-4520-BEBD-7655A6DD8742}" destId="{AA3905F0-66FA-4140-8CFF-6AADED012046}" srcOrd="2" destOrd="0" presId="urn:microsoft.com/office/officeart/2005/8/layout/orgChart1"/>
    <dgm:cxn modelId="{DDCBC554-E8FE-49FB-887A-4321867E5259}" type="presParOf" srcId="{294B5B67-333A-47DE-8EBB-D63AACBCEF84}" destId="{D8304D17-B9B2-4C9D-990B-2EA4B875EEF6}" srcOrd="6" destOrd="0" presId="urn:microsoft.com/office/officeart/2005/8/layout/orgChart1"/>
    <dgm:cxn modelId="{296011F4-2C34-49AC-AC10-FF23D79BF698}" type="presParOf" srcId="{294B5B67-333A-47DE-8EBB-D63AACBCEF84}" destId="{23332C25-415C-406F-95F2-5D10828905D0}" srcOrd="7" destOrd="0" presId="urn:microsoft.com/office/officeart/2005/8/layout/orgChart1"/>
    <dgm:cxn modelId="{6E419954-FFEA-4B81-8813-93E4680559E7}" type="presParOf" srcId="{23332C25-415C-406F-95F2-5D10828905D0}" destId="{0C45F0D9-77CC-4FBE-AEDF-865B2891F760}" srcOrd="0" destOrd="0" presId="urn:microsoft.com/office/officeart/2005/8/layout/orgChart1"/>
    <dgm:cxn modelId="{31FBBB8F-C8B7-4BAF-BCE6-E5F313AD9DA2}" type="presParOf" srcId="{0C45F0D9-77CC-4FBE-AEDF-865B2891F760}" destId="{E9F89362-27F3-4E44-9E98-FB12D4E07334}" srcOrd="0" destOrd="0" presId="urn:microsoft.com/office/officeart/2005/8/layout/orgChart1"/>
    <dgm:cxn modelId="{1D22FC32-3A76-48FB-8164-4B8E24E5C7B5}" type="presParOf" srcId="{0C45F0D9-77CC-4FBE-AEDF-865B2891F760}" destId="{602EA218-B23B-4150-ADCD-6B13671C59BD}" srcOrd="1" destOrd="0" presId="urn:microsoft.com/office/officeart/2005/8/layout/orgChart1"/>
    <dgm:cxn modelId="{F6926684-8AA7-49D0-9E60-EE1344282E7E}" type="presParOf" srcId="{23332C25-415C-406F-95F2-5D10828905D0}" destId="{2C1AB7C4-4912-47FE-A125-85AEFBC9A951}" srcOrd="1" destOrd="0" presId="urn:microsoft.com/office/officeart/2005/8/layout/orgChart1"/>
    <dgm:cxn modelId="{F9DB93A1-F9EC-46D4-9B50-4F0D205447FE}" type="presParOf" srcId="{2C1AB7C4-4912-47FE-A125-85AEFBC9A951}" destId="{62D1B6F5-3ED7-449A-8C59-51898FB92E54}" srcOrd="0" destOrd="0" presId="urn:microsoft.com/office/officeart/2005/8/layout/orgChart1"/>
    <dgm:cxn modelId="{2A1070E6-4F29-43A2-9303-59C120720C6E}" type="presParOf" srcId="{2C1AB7C4-4912-47FE-A125-85AEFBC9A951}" destId="{8C499D02-B72C-4DD3-A140-DA608FAFBD88}" srcOrd="1" destOrd="0" presId="urn:microsoft.com/office/officeart/2005/8/layout/orgChart1"/>
    <dgm:cxn modelId="{FB2855D5-9E2A-4A51-8212-AB1D3137EE7D}" type="presParOf" srcId="{8C499D02-B72C-4DD3-A140-DA608FAFBD88}" destId="{2FFAE452-BE98-43FC-B446-89971233D7BC}" srcOrd="0" destOrd="0" presId="urn:microsoft.com/office/officeart/2005/8/layout/orgChart1"/>
    <dgm:cxn modelId="{72A16245-7005-43C6-A060-9F8C2ECE2513}" type="presParOf" srcId="{2FFAE452-BE98-43FC-B446-89971233D7BC}" destId="{9A63BB10-6727-4342-BEE1-BEBF04D5A692}" srcOrd="0" destOrd="0" presId="urn:microsoft.com/office/officeart/2005/8/layout/orgChart1"/>
    <dgm:cxn modelId="{0EE89106-AFBF-44B2-9831-830ACE76E04A}" type="presParOf" srcId="{2FFAE452-BE98-43FC-B446-89971233D7BC}" destId="{68480E28-1C70-4DC3-B0EE-A94AC894EFDF}" srcOrd="1" destOrd="0" presId="urn:microsoft.com/office/officeart/2005/8/layout/orgChart1"/>
    <dgm:cxn modelId="{FCE8D3F1-7855-4263-A3AC-AB27FB1ECA7C}" type="presParOf" srcId="{8C499D02-B72C-4DD3-A140-DA608FAFBD88}" destId="{436011EE-C80B-47DD-92AF-CA9F807C36B8}" srcOrd="1" destOrd="0" presId="urn:microsoft.com/office/officeart/2005/8/layout/orgChart1"/>
    <dgm:cxn modelId="{670647B4-C8DE-49F7-BE61-B6D9C59B8B50}" type="presParOf" srcId="{8C499D02-B72C-4DD3-A140-DA608FAFBD88}" destId="{CC60022D-F908-4668-9377-9D1863A1A4A7}" srcOrd="2" destOrd="0" presId="urn:microsoft.com/office/officeart/2005/8/layout/orgChart1"/>
    <dgm:cxn modelId="{FFF42188-A6AD-4D55-9E82-3B9EBB212E47}" type="presParOf" srcId="{2C1AB7C4-4912-47FE-A125-85AEFBC9A951}" destId="{1541E1D3-CD11-4ED3-9D40-F86BE2AFA86C}" srcOrd="2" destOrd="0" presId="urn:microsoft.com/office/officeart/2005/8/layout/orgChart1"/>
    <dgm:cxn modelId="{FF01137F-956A-4016-9517-97642B4A71BD}" type="presParOf" srcId="{2C1AB7C4-4912-47FE-A125-85AEFBC9A951}" destId="{BE9F35EB-B065-489A-8D69-E4F7F7A55C5B}" srcOrd="3" destOrd="0" presId="urn:microsoft.com/office/officeart/2005/8/layout/orgChart1"/>
    <dgm:cxn modelId="{12F80C44-891A-401E-9F89-8AD759158D34}" type="presParOf" srcId="{BE9F35EB-B065-489A-8D69-E4F7F7A55C5B}" destId="{BD2A9561-4994-4A79-848D-261DB3D38F95}" srcOrd="0" destOrd="0" presId="urn:microsoft.com/office/officeart/2005/8/layout/orgChart1"/>
    <dgm:cxn modelId="{7505F2E7-D68D-4608-AE82-DCEE013770DA}" type="presParOf" srcId="{BD2A9561-4994-4A79-848D-261DB3D38F95}" destId="{A15F4732-AC49-4238-A989-ABE4FD0EF3D2}" srcOrd="0" destOrd="0" presId="urn:microsoft.com/office/officeart/2005/8/layout/orgChart1"/>
    <dgm:cxn modelId="{8E2ADB0D-3532-4E13-86A2-14D37598F9AF}" type="presParOf" srcId="{BD2A9561-4994-4A79-848D-261DB3D38F95}" destId="{08F51FAD-E2F2-4F40-8099-2F76B1EE6DEE}" srcOrd="1" destOrd="0" presId="urn:microsoft.com/office/officeart/2005/8/layout/orgChart1"/>
    <dgm:cxn modelId="{6D7ADD00-745A-4048-8DDE-A1D8B6723F5D}" type="presParOf" srcId="{BE9F35EB-B065-489A-8D69-E4F7F7A55C5B}" destId="{5095407D-AFAF-4637-A4A7-A4504C069C84}" srcOrd="1" destOrd="0" presId="urn:microsoft.com/office/officeart/2005/8/layout/orgChart1"/>
    <dgm:cxn modelId="{0EADA36A-D74B-4166-8591-C15DACD1FA46}" type="presParOf" srcId="{BE9F35EB-B065-489A-8D69-E4F7F7A55C5B}" destId="{F294BEFD-2B8C-4300-9163-50E78CE37D67}" srcOrd="2" destOrd="0" presId="urn:microsoft.com/office/officeart/2005/8/layout/orgChart1"/>
    <dgm:cxn modelId="{75478440-1F77-43B7-922D-A12D09BA8786}" type="presParOf" srcId="{23332C25-415C-406F-95F2-5D10828905D0}" destId="{677F0221-2D95-42BF-B744-50A5A8F33CA2}" srcOrd="2" destOrd="0" presId="urn:microsoft.com/office/officeart/2005/8/layout/orgChart1"/>
    <dgm:cxn modelId="{80CA1663-82F4-4FC6-9B68-EFC90CA17237}" type="presParOf" srcId="{294B5B67-333A-47DE-8EBB-D63AACBCEF84}" destId="{5CBFBCA0-401F-4E07-BF3D-3D804210D86E}" srcOrd="8" destOrd="0" presId="urn:microsoft.com/office/officeart/2005/8/layout/orgChart1"/>
    <dgm:cxn modelId="{419A27DB-C2E9-4338-A2CA-1EA0723A2D32}" type="presParOf" srcId="{294B5B67-333A-47DE-8EBB-D63AACBCEF84}" destId="{A662B0F7-A28B-4E34-919C-AC1669600201}" srcOrd="9" destOrd="0" presId="urn:microsoft.com/office/officeart/2005/8/layout/orgChart1"/>
    <dgm:cxn modelId="{E2B5B7E0-FCBB-444B-8265-1B9B4D05430F}" type="presParOf" srcId="{A662B0F7-A28B-4E34-919C-AC1669600201}" destId="{08FA1351-ED1A-4A56-A48B-E28E1A0B5240}" srcOrd="0" destOrd="0" presId="urn:microsoft.com/office/officeart/2005/8/layout/orgChart1"/>
    <dgm:cxn modelId="{E8FCB5B4-0FFD-42D4-9E43-40811AC7CF1A}" type="presParOf" srcId="{08FA1351-ED1A-4A56-A48B-E28E1A0B5240}" destId="{8D2D7F3E-8938-4BC0-8C2E-ADF033265FFA}" srcOrd="0" destOrd="0" presId="urn:microsoft.com/office/officeart/2005/8/layout/orgChart1"/>
    <dgm:cxn modelId="{1F3B842D-CC1E-4E58-AB42-00CAAAAC62FA}" type="presParOf" srcId="{08FA1351-ED1A-4A56-A48B-E28E1A0B5240}" destId="{2F6127D4-89B9-4A13-9AA3-28538C6D28A1}" srcOrd="1" destOrd="0" presId="urn:microsoft.com/office/officeart/2005/8/layout/orgChart1"/>
    <dgm:cxn modelId="{C8795315-2F3F-49CE-A365-57BC6F17CFC8}" type="presParOf" srcId="{A662B0F7-A28B-4E34-919C-AC1669600201}" destId="{7EBF5315-B9D4-45E0-8E96-CAAACF720CB0}" srcOrd="1" destOrd="0" presId="urn:microsoft.com/office/officeart/2005/8/layout/orgChart1"/>
    <dgm:cxn modelId="{FEF3960E-94DE-4B78-B8F3-2F2EE8D279EE}" type="presParOf" srcId="{7EBF5315-B9D4-45E0-8E96-CAAACF720CB0}" destId="{08EFDD41-3224-4493-81DE-62B185B2ABD8}" srcOrd="0" destOrd="0" presId="urn:microsoft.com/office/officeart/2005/8/layout/orgChart1"/>
    <dgm:cxn modelId="{D73ECC05-B44E-4D93-BEDB-692342F99C48}" type="presParOf" srcId="{7EBF5315-B9D4-45E0-8E96-CAAACF720CB0}" destId="{6BE04171-90CC-4C50-A432-978DC1F76BF0}" srcOrd="1" destOrd="0" presId="urn:microsoft.com/office/officeart/2005/8/layout/orgChart1"/>
    <dgm:cxn modelId="{AB438439-05B2-4C24-A0F8-58CE589FB38A}" type="presParOf" srcId="{6BE04171-90CC-4C50-A432-978DC1F76BF0}" destId="{B7617DBA-4A33-4B80-B3C1-54C47B3620BE}" srcOrd="0" destOrd="0" presId="urn:microsoft.com/office/officeart/2005/8/layout/orgChart1"/>
    <dgm:cxn modelId="{14C75140-2CDD-424D-B2C1-6738FD739ED2}" type="presParOf" srcId="{B7617DBA-4A33-4B80-B3C1-54C47B3620BE}" destId="{538CBAB1-19FA-44AC-B89F-8C3F73FDCF3B}" srcOrd="0" destOrd="0" presId="urn:microsoft.com/office/officeart/2005/8/layout/orgChart1"/>
    <dgm:cxn modelId="{9304A812-3C2E-4591-8ACD-6ADD23AFFAE3}" type="presParOf" srcId="{B7617DBA-4A33-4B80-B3C1-54C47B3620BE}" destId="{7A2EEBCC-7FEC-437F-A4B1-126718B933FD}" srcOrd="1" destOrd="0" presId="urn:microsoft.com/office/officeart/2005/8/layout/orgChart1"/>
    <dgm:cxn modelId="{69AD2277-2D6A-48ED-8786-7F93AD4B28C3}" type="presParOf" srcId="{6BE04171-90CC-4C50-A432-978DC1F76BF0}" destId="{00139560-5D39-4EF9-8C5B-0B5EECD6484D}" srcOrd="1" destOrd="0" presId="urn:microsoft.com/office/officeart/2005/8/layout/orgChart1"/>
    <dgm:cxn modelId="{D369458A-5842-4EEF-9C8F-67A63CB1DA6B}" type="presParOf" srcId="{6BE04171-90CC-4C50-A432-978DC1F76BF0}" destId="{0B488E23-B52C-499D-A71C-B33DF82815C4}" srcOrd="2" destOrd="0" presId="urn:microsoft.com/office/officeart/2005/8/layout/orgChart1"/>
    <dgm:cxn modelId="{FF4A866E-EECF-42BD-BACB-93CC5F5F1EBE}" type="presParOf" srcId="{7EBF5315-B9D4-45E0-8E96-CAAACF720CB0}" destId="{E1167DC8-C3BB-459B-A6BC-DA08D1D3EDC2}" srcOrd="2" destOrd="0" presId="urn:microsoft.com/office/officeart/2005/8/layout/orgChart1"/>
    <dgm:cxn modelId="{6E342EFF-0EB7-492A-B1ED-3E3C46FF8DB9}" type="presParOf" srcId="{7EBF5315-B9D4-45E0-8E96-CAAACF720CB0}" destId="{B3A21ED9-5AF2-4B6B-8DF7-65B01C0F021D}" srcOrd="3" destOrd="0" presId="urn:microsoft.com/office/officeart/2005/8/layout/orgChart1"/>
    <dgm:cxn modelId="{F6602842-1521-43F8-AE86-B58BB99AAA45}" type="presParOf" srcId="{B3A21ED9-5AF2-4B6B-8DF7-65B01C0F021D}" destId="{8DCC1A60-BA3C-45A3-AE7B-6CEB3171D50E}" srcOrd="0" destOrd="0" presId="urn:microsoft.com/office/officeart/2005/8/layout/orgChart1"/>
    <dgm:cxn modelId="{0D69BEE6-6B7D-40E6-9708-39613CA601BA}" type="presParOf" srcId="{8DCC1A60-BA3C-45A3-AE7B-6CEB3171D50E}" destId="{97F79080-9154-4864-9BE8-D5760DB831BF}" srcOrd="0" destOrd="0" presId="urn:microsoft.com/office/officeart/2005/8/layout/orgChart1"/>
    <dgm:cxn modelId="{B9632A51-8D7C-4261-B5A4-44473C476FCD}" type="presParOf" srcId="{8DCC1A60-BA3C-45A3-AE7B-6CEB3171D50E}" destId="{EBBA15DE-6366-42F3-BE0E-6E39F7E0FC6C}" srcOrd="1" destOrd="0" presId="urn:microsoft.com/office/officeart/2005/8/layout/orgChart1"/>
    <dgm:cxn modelId="{FCC6131C-BE0E-4807-B15F-A5DCFA1F5B81}" type="presParOf" srcId="{B3A21ED9-5AF2-4B6B-8DF7-65B01C0F021D}" destId="{58EBBFED-0526-4ABC-A5BA-C884A2792CE7}" srcOrd="1" destOrd="0" presId="urn:microsoft.com/office/officeart/2005/8/layout/orgChart1"/>
    <dgm:cxn modelId="{985BBB37-D785-4CB5-AC74-5378350E358C}" type="presParOf" srcId="{B3A21ED9-5AF2-4B6B-8DF7-65B01C0F021D}" destId="{E998F99A-2C85-4F71-BCA9-4F6137794E02}" srcOrd="2" destOrd="0" presId="urn:microsoft.com/office/officeart/2005/8/layout/orgChart1"/>
    <dgm:cxn modelId="{99039378-0E05-4641-BE6A-170CB90A7959}" type="presParOf" srcId="{7EBF5315-B9D4-45E0-8E96-CAAACF720CB0}" destId="{3B12A549-EB5E-422F-8FA7-7A3D247F09F6}" srcOrd="4" destOrd="0" presId="urn:microsoft.com/office/officeart/2005/8/layout/orgChart1"/>
    <dgm:cxn modelId="{B167AD54-5ADA-446C-A6E7-8B654B209647}" type="presParOf" srcId="{7EBF5315-B9D4-45E0-8E96-CAAACF720CB0}" destId="{79A81FA0-8B9F-478C-B5E2-69BF16BAED45}" srcOrd="5" destOrd="0" presId="urn:microsoft.com/office/officeart/2005/8/layout/orgChart1"/>
    <dgm:cxn modelId="{B33D069E-2E1E-4212-96C7-CCC35F62A8DB}" type="presParOf" srcId="{79A81FA0-8B9F-478C-B5E2-69BF16BAED45}" destId="{1F2138A2-2186-47A2-8C86-46FBD678F55C}" srcOrd="0" destOrd="0" presId="urn:microsoft.com/office/officeart/2005/8/layout/orgChart1"/>
    <dgm:cxn modelId="{05011E1D-CCC3-4CBF-82E1-28932BB3A5E1}" type="presParOf" srcId="{1F2138A2-2186-47A2-8C86-46FBD678F55C}" destId="{2D5B4099-BCAA-4728-B771-DCB4F31E1DE6}" srcOrd="0" destOrd="0" presId="urn:microsoft.com/office/officeart/2005/8/layout/orgChart1"/>
    <dgm:cxn modelId="{983ED96B-A4DB-40DC-B8B8-77BAA2DACD56}" type="presParOf" srcId="{1F2138A2-2186-47A2-8C86-46FBD678F55C}" destId="{027A798E-DA3E-4882-941B-AB2CE7C15792}" srcOrd="1" destOrd="0" presId="urn:microsoft.com/office/officeart/2005/8/layout/orgChart1"/>
    <dgm:cxn modelId="{7BC3E0B5-B69C-4AFB-AE48-D564964266C1}" type="presParOf" srcId="{79A81FA0-8B9F-478C-B5E2-69BF16BAED45}" destId="{0D784326-E0D9-4561-8073-C007F2313551}" srcOrd="1" destOrd="0" presId="urn:microsoft.com/office/officeart/2005/8/layout/orgChart1"/>
    <dgm:cxn modelId="{2B50FA9B-3EEC-4430-92B6-CA2203B30D61}" type="presParOf" srcId="{79A81FA0-8B9F-478C-B5E2-69BF16BAED45}" destId="{B7ABE623-709F-4C69-AF99-675B8F10FA92}" srcOrd="2" destOrd="0" presId="urn:microsoft.com/office/officeart/2005/8/layout/orgChart1"/>
    <dgm:cxn modelId="{0F2BB0B7-7B5A-4EB2-8884-148C63AA744E}" type="presParOf" srcId="{A662B0F7-A28B-4E34-919C-AC1669600201}" destId="{C2B30EF0-3B91-42F7-A453-B28BA49A2613}" srcOrd="2" destOrd="0" presId="urn:microsoft.com/office/officeart/2005/8/layout/orgChart1"/>
    <dgm:cxn modelId="{08E09A8F-3A6F-48D5-AA1E-6783177E7FF4}" type="presParOf" srcId="{294B5B67-333A-47DE-8EBB-D63AACBCEF84}" destId="{049BBD24-3374-44CF-9F97-A2BB016C7329}" srcOrd="10" destOrd="0" presId="urn:microsoft.com/office/officeart/2005/8/layout/orgChart1"/>
    <dgm:cxn modelId="{3EECA527-A00B-410E-8911-0090CF665D74}" type="presParOf" srcId="{294B5B67-333A-47DE-8EBB-D63AACBCEF84}" destId="{33306454-0C9F-45FE-8304-4F436AC118CA}" srcOrd="11" destOrd="0" presId="urn:microsoft.com/office/officeart/2005/8/layout/orgChart1"/>
    <dgm:cxn modelId="{E7333A7B-038C-47C5-AB29-D398081AE1CE}" type="presParOf" srcId="{33306454-0C9F-45FE-8304-4F436AC118CA}" destId="{69E54400-D18C-4C93-B5E1-69221490805F}" srcOrd="0" destOrd="0" presId="urn:microsoft.com/office/officeart/2005/8/layout/orgChart1"/>
    <dgm:cxn modelId="{70B1A775-DE4E-4A83-95C8-D1DA3640F083}" type="presParOf" srcId="{69E54400-D18C-4C93-B5E1-69221490805F}" destId="{F2902803-6D3D-4745-A740-48D68235BB8D}" srcOrd="0" destOrd="0" presId="urn:microsoft.com/office/officeart/2005/8/layout/orgChart1"/>
    <dgm:cxn modelId="{109F29BF-6E06-4034-9D0B-81521C7992BE}" type="presParOf" srcId="{69E54400-D18C-4C93-B5E1-69221490805F}" destId="{55692A00-4E9B-47FE-9F2B-C091129BF1F7}" srcOrd="1" destOrd="0" presId="urn:microsoft.com/office/officeart/2005/8/layout/orgChart1"/>
    <dgm:cxn modelId="{B78CCC1B-D2C5-49D9-AAAF-F05D8A778DA8}" type="presParOf" srcId="{33306454-0C9F-45FE-8304-4F436AC118CA}" destId="{A05BBFCD-8B9A-4E25-86BA-2466342E954F}" srcOrd="1" destOrd="0" presId="urn:microsoft.com/office/officeart/2005/8/layout/orgChart1"/>
    <dgm:cxn modelId="{A94FF783-D012-47DF-9572-EDFF65E1B2D9}" type="presParOf" srcId="{A05BBFCD-8B9A-4E25-86BA-2466342E954F}" destId="{C7BC132C-2FCC-4F5D-9E68-F924F6464ADA}" srcOrd="0" destOrd="0" presId="urn:microsoft.com/office/officeart/2005/8/layout/orgChart1"/>
    <dgm:cxn modelId="{02C30FF3-A1BD-48E5-A4DB-C15C231AA6A4}" type="presParOf" srcId="{A05BBFCD-8B9A-4E25-86BA-2466342E954F}" destId="{FA115342-36F2-4328-8620-10F072BDA79A}" srcOrd="1" destOrd="0" presId="urn:microsoft.com/office/officeart/2005/8/layout/orgChart1"/>
    <dgm:cxn modelId="{DFCFD2E7-41CC-4CF6-BF3B-67C5BDF4E611}" type="presParOf" srcId="{FA115342-36F2-4328-8620-10F072BDA79A}" destId="{C9EAE7E1-8561-4F2C-A5BF-64631827EB3B}" srcOrd="0" destOrd="0" presId="urn:microsoft.com/office/officeart/2005/8/layout/orgChart1"/>
    <dgm:cxn modelId="{39BECFD6-A635-44A1-9021-4C38552D358B}" type="presParOf" srcId="{C9EAE7E1-8561-4F2C-A5BF-64631827EB3B}" destId="{6558EC99-BEA9-4DDD-8188-ABF70A359BE1}" srcOrd="0" destOrd="0" presId="urn:microsoft.com/office/officeart/2005/8/layout/orgChart1"/>
    <dgm:cxn modelId="{66530E35-4F57-4119-BA44-225EA0C64D78}" type="presParOf" srcId="{C9EAE7E1-8561-4F2C-A5BF-64631827EB3B}" destId="{B1508388-5051-4234-BA3C-2129566552BF}" srcOrd="1" destOrd="0" presId="urn:microsoft.com/office/officeart/2005/8/layout/orgChart1"/>
    <dgm:cxn modelId="{C032CB18-0523-4DBD-8903-72AD2551A9F5}" type="presParOf" srcId="{FA115342-36F2-4328-8620-10F072BDA79A}" destId="{0739F757-02A8-4E9C-9431-55972FB9289E}" srcOrd="1" destOrd="0" presId="urn:microsoft.com/office/officeart/2005/8/layout/orgChart1"/>
    <dgm:cxn modelId="{01E4C970-CD62-49F0-BCFD-3BD39E7B2CF9}" type="presParOf" srcId="{FA115342-36F2-4328-8620-10F072BDA79A}" destId="{A58D635B-DD48-4277-88A0-F705695A8473}" srcOrd="2" destOrd="0" presId="urn:microsoft.com/office/officeart/2005/8/layout/orgChart1"/>
    <dgm:cxn modelId="{98C0F721-681D-4E6F-83C8-95FA3944D7C2}" type="presParOf" srcId="{33306454-0C9F-45FE-8304-4F436AC118CA}" destId="{DD70C242-CB5E-407C-A6BA-3BAD30B773DC}" srcOrd="2" destOrd="0" presId="urn:microsoft.com/office/officeart/2005/8/layout/orgChart1"/>
    <dgm:cxn modelId="{6859C922-41CC-4A5B-8CF6-5B9AEEE4AF93}" type="presParOf" srcId="{F5C9766A-437A-4FC0-955A-F6AD2E479701}" destId="{F51EB7E8-EE1C-4192-997E-B8CDDCD3C882}" srcOrd="2" destOrd="0" presId="urn:microsoft.com/office/officeart/2005/8/layout/orgChart1"/>
  </dgm:cxnLst>
  <dgm:bg>
    <a:noFill/>
  </dgm:bg>
  <dgm:whole>
    <a:ln>
      <a:prstDash val="sysDot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1C3129-DC4A-4DA1-900F-D6DBF6879D88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0401416-9634-45CC-A00E-F59060226CCB}">
      <dgm:prSet phldrT="[Text]" custT="1"/>
      <dgm:spPr>
        <a:solidFill>
          <a:schemeClr val="bg2">
            <a:lumMod val="75000"/>
          </a:schemeClr>
        </a:solidFill>
        <a:ln w="3175">
          <a:solidFill>
            <a:schemeClr val="tx1"/>
          </a:solidFill>
          <a:prstDash val="sysDot"/>
        </a:ln>
      </dgm:spPr>
      <dgm:t>
        <a:bodyPr/>
        <a:lstStyle/>
        <a:p>
          <a:pPr algn="ctr">
            <a:spcBef>
              <a:spcPts val="0"/>
            </a:spcBef>
            <a:spcAft>
              <a:spcPts val="0"/>
            </a:spcAft>
          </a:pPr>
          <a:r>
            <a:rPr lang="en-US" sz="1100" b="1" dirty="0" smtClean="0">
              <a:latin typeface="Cambria" panose="02040503050406030204" pitchFamily="18" charset="0"/>
              <a:ea typeface="Cambria" panose="02040503050406030204" pitchFamily="18" charset="0"/>
            </a:rPr>
            <a:t>MSgt Robert Walker</a:t>
          </a:r>
        </a:p>
        <a:p>
          <a:pPr algn="ctr">
            <a:spcBef>
              <a:spcPts val="0"/>
            </a:spcBef>
            <a:spcAft>
              <a:spcPts val="0"/>
            </a:spcAft>
          </a:pPr>
          <a:r>
            <a:rPr lang="en-US" sz="1100" dirty="0" smtClean="0">
              <a:latin typeface="Cambria" panose="02040503050406030204" pitchFamily="18" charset="0"/>
              <a:ea typeface="Cambria" panose="02040503050406030204" pitchFamily="18" charset="0"/>
            </a:rPr>
            <a:t>9595 Estate </a:t>
          </a:r>
          <a:r>
            <a:rPr lang="en-US" sz="1100" dirty="0" err="1" smtClean="0">
              <a:latin typeface="Cambria" panose="02040503050406030204" pitchFamily="18" charset="0"/>
              <a:ea typeface="Cambria" panose="02040503050406030204" pitchFamily="18" charset="0"/>
            </a:rPr>
            <a:t>Dr</a:t>
          </a:r>
          <a:r>
            <a:rPr lang="en-US" sz="1100" dirty="0" smtClean="0">
              <a:latin typeface="Cambria" panose="02040503050406030204" pitchFamily="18" charset="0"/>
              <a:ea typeface="Cambria" panose="02040503050406030204" pitchFamily="18" charset="0"/>
            </a:rPr>
            <a:t> S</a:t>
          </a:r>
        </a:p>
        <a:p>
          <a:pPr algn="ctr">
            <a:spcBef>
              <a:spcPts val="0"/>
            </a:spcBef>
            <a:spcAft>
              <a:spcPts val="0"/>
            </a:spcAft>
          </a:pPr>
          <a:r>
            <a:rPr lang="en-US" sz="1100" dirty="0" smtClean="0">
              <a:latin typeface="Cambria" panose="02040503050406030204" pitchFamily="18" charset="0"/>
              <a:ea typeface="Cambria" panose="02040503050406030204" pitchFamily="18" charset="0"/>
            </a:rPr>
            <a:t>Mobile AL</a:t>
          </a:r>
        </a:p>
        <a:p>
          <a:pPr algn="ctr">
            <a:spcBef>
              <a:spcPts val="0"/>
            </a:spcBef>
            <a:spcAft>
              <a:spcPts val="0"/>
            </a:spcAft>
          </a:pPr>
          <a:r>
            <a:rPr lang="en-US" sz="1100" dirty="0" smtClean="0">
              <a:latin typeface="Cambria" panose="02040503050406030204" pitchFamily="18" charset="0"/>
              <a:ea typeface="Cambria" panose="02040503050406030204" pitchFamily="18" charset="0"/>
            </a:rPr>
            <a:t>Cell:  903-571-5149</a:t>
          </a:r>
        </a:p>
        <a:p>
          <a:pPr algn="ctr">
            <a:spcBef>
              <a:spcPts val="0"/>
            </a:spcBef>
            <a:spcAft>
              <a:spcPts val="0"/>
            </a:spcAft>
          </a:pPr>
          <a:r>
            <a:rPr lang="en-US" sz="11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377-4694</a:t>
          </a:r>
          <a:endParaRPr lang="en-US" sz="1100" b="0" spc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DFF776D-E993-4DEF-836A-BEEF0A1B1FF1}" type="sibTrans" cxnId="{3F5E4C55-41A3-41EE-B511-6A166A62181E}">
      <dgm:prSet/>
      <dgm:spPr/>
      <dgm:t>
        <a:bodyPr/>
        <a:lstStyle/>
        <a:p>
          <a:endParaRPr lang="en-US"/>
        </a:p>
      </dgm:t>
    </dgm:pt>
    <dgm:pt modelId="{A4BB11DE-6D6B-454B-AFB6-013868F9A9A2}" type="parTrans" cxnId="{3F5E4C55-41A3-41EE-B511-6A166A62181E}">
      <dgm:prSet/>
      <dgm:spPr/>
      <dgm:t>
        <a:bodyPr/>
        <a:lstStyle/>
        <a:p>
          <a:endParaRPr lang="en-US"/>
        </a:p>
      </dgm:t>
    </dgm:pt>
    <dgm:pt modelId="{A6F7B92A-82C2-4299-B6A5-F66FBCA8001C}">
      <dgm:prSet custT="1"/>
      <dgm:spPr>
        <a:noFill/>
      </dgm:spPr>
      <dgm:t>
        <a:bodyPr/>
        <a:lstStyle/>
        <a:p>
          <a:endParaRPr lang="en-US" sz="800" b="1" spc="0" dirty="0" smtClean="0">
            <a:solidFill>
              <a:schemeClr val="tx1"/>
            </a:solidFill>
          </a:endParaRPr>
        </a:p>
        <a:p>
          <a:endParaRPr lang="en-US" sz="1100" b="1" spc="0" dirty="0" smtClean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sz="1100" b="1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MSgt Bambi </a:t>
          </a:r>
          <a:r>
            <a:rPr lang="en-US" sz="1100" b="1" spc="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Marinack</a:t>
          </a:r>
          <a:endParaRPr lang="en-US" sz="1100" b="1" spc="0" dirty="0" smtClean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sz="1100" dirty="0" smtClean="0">
              <a:latin typeface="Cambria" panose="02040503050406030204" pitchFamily="18" charset="0"/>
              <a:ea typeface="Cambria" panose="02040503050406030204" pitchFamily="18" charset="0"/>
            </a:rPr>
            <a:t>103 Vandenberg Dr. (KAFB)</a:t>
          </a:r>
        </a:p>
        <a:p>
          <a:r>
            <a:rPr lang="en-US" sz="1100" dirty="0" smtClean="0">
              <a:latin typeface="Cambria" panose="02040503050406030204" pitchFamily="18" charset="0"/>
              <a:ea typeface="Cambria" panose="02040503050406030204" pitchFamily="18" charset="0"/>
            </a:rPr>
            <a:t>Cell 850-461-2583 </a:t>
          </a:r>
        </a:p>
        <a:p>
          <a:r>
            <a:rPr lang="en-US" sz="1100" dirty="0" smtClean="0">
              <a:latin typeface="Cambria" panose="02040503050406030204" pitchFamily="18" charset="0"/>
              <a:ea typeface="Cambria" panose="02040503050406030204" pitchFamily="18" charset="0"/>
            </a:rPr>
            <a:t>Work: 377-8007</a:t>
          </a:r>
          <a:endParaRPr lang="en-US" sz="1100" b="1" spc="0" dirty="0" smtClean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endParaRPr lang="en-US" sz="700" b="1" spc="0" dirty="0" smtClean="0">
            <a:solidFill>
              <a:schemeClr val="tx1"/>
            </a:solidFill>
          </a:endParaRPr>
        </a:p>
        <a:p>
          <a:endParaRPr lang="en-US" sz="700" b="1" spc="0" dirty="0" smtClean="0">
            <a:solidFill>
              <a:schemeClr val="tx1"/>
            </a:solidFill>
          </a:endParaRPr>
        </a:p>
        <a:p>
          <a:endParaRPr lang="en-US" sz="700" dirty="0"/>
        </a:p>
      </dgm:t>
    </dgm:pt>
    <dgm:pt modelId="{8A1A7CCC-DC60-44CA-BBA3-1F74E678AD09}" type="parTrans" cxnId="{7AE3660D-D02C-47B5-AF56-4A899ACFC6BB}">
      <dgm:prSet/>
      <dgm:spPr/>
      <dgm:t>
        <a:bodyPr/>
        <a:lstStyle/>
        <a:p>
          <a:endParaRPr lang="en-US"/>
        </a:p>
      </dgm:t>
    </dgm:pt>
    <dgm:pt modelId="{B4657148-5B36-4E03-AB58-24AC3E280168}" type="sibTrans" cxnId="{7AE3660D-D02C-47B5-AF56-4A899ACFC6BB}">
      <dgm:prSet/>
      <dgm:spPr/>
      <dgm:t>
        <a:bodyPr/>
        <a:lstStyle/>
        <a:p>
          <a:endParaRPr lang="en-US"/>
        </a:p>
      </dgm:t>
    </dgm:pt>
    <dgm:pt modelId="{604D56A5-B6C9-4B89-9FB2-5A1F9D34D298}">
      <dgm:prSet custT="1"/>
      <dgm:spPr>
        <a:solidFill>
          <a:schemeClr val="bg1"/>
        </a:solidFill>
      </dgm:spPr>
      <dgm:t>
        <a:bodyPr/>
        <a:lstStyle/>
        <a:p>
          <a:r>
            <a:rPr lang="en-US" sz="1100" b="1" dirty="0" smtClean="0">
              <a:latin typeface="Cambria" panose="02040503050406030204" pitchFamily="18" charset="0"/>
              <a:ea typeface="Cambria" panose="02040503050406030204" pitchFamily="18" charset="0"/>
            </a:rPr>
            <a:t>TSgt Skyler Jones</a:t>
          </a:r>
        </a:p>
        <a:p>
          <a:r>
            <a:rPr lang="en-US" sz="1100" dirty="0" smtClean="0">
              <a:latin typeface="Cambria" panose="02040503050406030204" pitchFamily="18" charset="0"/>
              <a:ea typeface="Cambria" panose="02040503050406030204" pitchFamily="18" charset="0"/>
            </a:rPr>
            <a:t>248 </a:t>
          </a:r>
          <a:r>
            <a:rPr lang="en-US" sz="1100" dirty="0" err="1" smtClean="0">
              <a:latin typeface="Cambria" panose="02040503050406030204" pitchFamily="18" charset="0"/>
              <a:ea typeface="Cambria" panose="02040503050406030204" pitchFamily="18" charset="0"/>
            </a:rPr>
            <a:t>DeBuys</a:t>
          </a:r>
          <a:r>
            <a:rPr lang="en-US" sz="1100" dirty="0" smtClean="0">
              <a:latin typeface="Cambria" panose="02040503050406030204" pitchFamily="18" charset="0"/>
              <a:ea typeface="Cambria" panose="02040503050406030204" pitchFamily="18" charset="0"/>
            </a:rPr>
            <a:t> Rd Apt 24</a:t>
          </a:r>
        </a:p>
        <a:p>
          <a:r>
            <a:rPr lang="en-US" sz="1100" dirty="0" smtClean="0">
              <a:latin typeface="Cambria" panose="02040503050406030204" pitchFamily="18" charset="0"/>
              <a:ea typeface="Cambria" panose="02040503050406030204" pitchFamily="18" charset="0"/>
            </a:rPr>
            <a:t>Biloxi, MS 39531</a:t>
          </a:r>
        </a:p>
        <a:p>
          <a:r>
            <a:rPr lang="en-US" sz="1100" dirty="0" smtClean="0">
              <a:latin typeface="Cambria" panose="02040503050406030204" pitchFamily="18" charset="0"/>
              <a:ea typeface="Cambria" panose="02040503050406030204" pitchFamily="18" charset="0"/>
            </a:rPr>
            <a:t>Cell:  928-550-3146</a:t>
          </a:r>
        </a:p>
        <a:p>
          <a:r>
            <a:rPr lang="en-US" sz="11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377-8314</a:t>
          </a:r>
          <a:endParaRPr lang="en-US" sz="700" dirty="0"/>
        </a:p>
      </dgm:t>
    </dgm:pt>
    <dgm:pt modelId="{43742469-4DBA-4DA7-A3D3-FBAA08739A5E}" type="parTrans" cxnId="{FB8EA22F-83B5-4709-825E-19E04211A2C7}">
      <dgm:prSet/>
      <dgm:spPr/>
      <dgm:t>
        <a:bodyPr/>
        <a:lstStyle/>
        <a:p>
          <a:endParaRPr lang="en-US"/>
        </a:p>
      </dgm:t>
    </dgm:pt>
    <dgm:pt modelId="{D416A4EE-E814-496D-ABDF-1C9A8AD0D03C}" type="sibTrans" cxnId="{FB8EA22F-83B5-4709-825E-19E04211A2C7}">
      <dgm:prSet/>
      <dgm:spPr/>
      <dgm:t>
        <a:bodyPr/>
        <a:lstStyle/>
        <a:p>
          <a:endParaRPr lang="en-US"/>
        </a:p>
      </dgm:t>
    </dgm:pt>
    <dgm:pt modelId="{2099706D-2507-421B-BFE8-79DADB37880A}">
      <dgm:prSet/>
      <dgm:spPr/>
      <dgm:t>
        <a:bodyPr/>
        <a:lstStyle/>
        <a:p>
          <a:r>
            <a:rPr lang="en-US" b="1" dirty="0" smtClean="0">
              <a:latin typeface="Cambria" panose="02040503050406030204" pitchFamily="18" charset="0"/>
              <a:ea typeface="Cambria" panose="02040503050406030204" pitchFamily="18" charset="0"/>
            </a:rPr>
            <a:t>SSgt Ryan </a:t>
          </a:r>
          <a:r>
            <a:rPr lang="en-US" b="1" dirty="0" err="1" smtClean="0">
              <a:latin typeface="Cambria" panose="02040503050406030204" pitchFamily="18" charset="0"/>
              <a:ea typeface="Cambria" panose="02040503050406030204" pitchFamily="18" charset="0"/>
            </a:rPr>
            <a:t>Eckler</a:t>
          </a:r>
          <a:endParaRPr lang="en-US" b="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b="0" dirty="0" smtClean="0">
              <a:latin typeface="Cambria" panose="02040503050406030204" pitchFamily="18" charset="0"/>
              <a:ea typeface="Cambria" panose="02040503050406030204" pitchFamily="18" charset="0"/>
            </a:rPr>
            <a:t>227 Garfield (KAFB)</a:t>
          </a:r>
        </a:p>
        <a:p>
          <a:r>
            <a:rPr lang="en-US" b="0" dirty="0" smtClean="0">
              <a:latin typeface="Cambria" panose="02040503050406030204" pitchFamily="18" charset="0"/>
              <a:ea typeface="Cambria" panose="02040503050406030204" pitchFamily="18" charset="0"/>
            </a:rPr>
            <a:t>Cell: 302-563-2563</a:t>
          </a:r>
        </a:p>
        <a:p>
          <a:r>
            <a:rPr lang="en-US" b="0" dirty="0" smtClean="0">
              <a:latin typeface="Cambria" panose="02040503050406030204" pitchFamily="18" charset="0"/>
              <a:ea typeface="Cambria" panose="02040503050406030204" pitchFamily="18" charset="0"/>
            </a:rPr>
            <a:t>Work: 377-4495</a:t>
          </a:r>
        </a:p>
        <a:p>
          <a:endParaRPr lang="en-US" dirty="0"/>
        </a:p>
      </dgm:t>
    </dgm:pt>
    <dgm:pt modelId="{E122D250-D68C-4383-95D5-C347AD001AE4}" type="parTrans" cxnId="{5E32F09B-22B5-4AC8-9253-EA53ED2DE5F3}">
      <dgm:prSet/>
      <dgm:spPr/>
      <dgm:t>
        <a:bodyPr/>
        <a:lstStyle/>
        <a:p>
          <a:endParaRPr lang="en-US"/>
        </a:p>
      </dgm:t>
    </dgm:pt>
    <dgm:pt modelId="{79744D30-42E7-424F-8912-6759F6DB7AB7}" type="sibTrans" cxnId="{5E32F09B-22B5-4AC8-9253-EA53ED2DE5F3}">
      <dgm:prSet/>
      <dgm:spPr/>
      <dgm:t>
        <a:bodyPr/>
        <a:lstStyle/>
        <a:p>
          <a:endParaRPr lang="en-US"/>
        </a:p>
      </dgm:t>
    </dgm:pt>
    <dgm:pt modelId="{EF172141-BC32-4E4D-981D-DBADEEC231D7}">
      <dgm:prSet/>
      <dgm:spPr/>
      <dgm:t>
        <a:bodyPr/>
        <a:lstStyle/>
        <a:p>
          <a:r>
            <a:rPr lang="en-US" b="1" dirty="0" smtClean="0">
              <a:latin typeface="Cambria" panose="02040503050406030204" pitchFamily="18" charset="0"/>
              <a:ea typeface="Cambria" panose="02040503050406030204" pitchFamily="18" charset="0"/>
            </a:rPr>
            <a:t>TSgt Richard Dixon</a:t>
          </a:r>
          <a:endParaRPr lang="en-US" b="1" dirty="0" smtClean="0">
            <a:solidFill>
              <a:srgbClr val="FF0000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dirty="0" smtClean="0">
              <a:latin typeface="Cambria" panose="02040503050406030204" pitchFamily="18" charset="0"/>
              <a:ea typeface="Cambria" panose="02040503050406030204" pitchFamily="18" charset="0"/>
            </a:rPr>
            <a:t>9090 River Birch</a:t>
          </a:r>
        </a:p>
        <a:p>
          <a:r>
            <a:rPr lang="en-US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r>
            <a:rPr lang="en-US" dirty="0" smtClean="0">
              <a:latin typeface="Cambria" panose="02040503050406030204" pitchFamily="18" charset="0"/>
              <a:ea typeface="Cambria" panose="02040503050406030204" pitchFamily="18" charset="0"/>
            </a:rPr>
            <a:t>Cell:  850-316-6179</a:t>
          </a:r>
        </a:p>
        <a:p>
          <a:r>
            <a:rPr lang="en-US" dirty="0" smtClean="0">
              <a:latin typeface="Cambria" panose="02040503050406030204" pitchFamily="18" charset="0"/>
              <a:ea typeface="Cambria" panose="02040503050406030204" pitchFamily="18" charset="0"/>
            </a:rPr>
            <a:t>Work:  377-0975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0A89636-611A-4E7D-BCB8-F464CDB3DF4F}" type="parTrans" cxnId="{7F654A0E-6899-4C46-9476-D04B9BA571EF}">
      <dgm:prSet/>
      <dgm:spPr/>
      <dgm:t>
        <a:bodyPr/>
        <a:lstStyle/>
        <a:p>
          <a:endParaRPr lang="en-US"/>
        </a:p>
      </dgm:t>
    </dgm:pt>
    <dgm:pt modelId="{D32C039C-A4E7-48F3-A9BB-4CAB8CE8C35D}" type="sibTrans" cxnId="{7F654A0E-6899-4C46-9476-D04B9BA571EF}">
      <dgm:prSet/>
      <dgm:spPr/>
      <dgm:t>
        <a:bodyPr/>
        <a:lstStyle/>
        <a:p>
          <a:endParaRPr lang="en-US"/>
        </a:p>
      </dgm:t>
    </dgm:pt>
    <dgm:pt modelId="{99518459-EB45-4092-BE6A-495059DDE834}">
      <dgm:prSet/>
      <dgm:spPr/>
      <dgm:t>
        <a:bodyPr/>
        <a:lstStyle/>
        <a:p>
          <a:r>
            <a:rPr lang="en-US" b="1" dirty="0" err="1" smtClean="0">
              <a:latin typeface="Cambria" panose="02040503050406030204" pitchFamily="18" charset="0"/>
              <a:ea typeface="Cambria" panose="02040503050406030204" pitchFamily="18" charset="0"/>
            </a:rPr>
            <a:t>Sgt</a:t>
          </a:r>
          <a:r>
            <a:rPr lang="en-US" b="1" dirty="0" smtClean="0">
              <a:latin typeface="Cambria" panose="02040503050406030204" pitchFamily="18" charset="0"/>
              <a:ea typeface="Cambria" panose="02040503050406030204" pitchFamily="18" charset="0"/>
            </a:rPr>
            <a:t> Brandon Norton</a:t>
          </a:r>
        </a:p>
        <a:p>
          <a:r>
            <a:rPr lang="en-US" b="0" dirty="0" smtClean="0">
              <a:latin typeface="Cambria" panose="02040503050406030204" pitchFamily="18" charset="0"/>
              <a:ea typeface="Cambria" panose="02040503050406030204" pitchFamily="18" charset="0"/>
            </a:rPr>
            <a:t>219 Arbor View Circle</a:t>
          </a:r>
        </a:p>
        <a:p>
          <a:r>
            <a:rPr lang="en-US" b="0" dirty="0" err="1" smtClean="0">
              <a:latin typeface="Cambria" panose="02040503050406030204" pitchFamily="18" charset="0"/>
              <a:ea typeface="Cambria" panose="02040503050406030204" pitchFamily="18" charset="0"/>
            </a:rPr>
            <a:t>D’Iberville</a:t>
          </a:r>
          <a:endParaRPr lang="en-US" b="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b="0" dirty="0" smtClean="0">
              <a:latin typeface="Cambria" panose="02040503050406030204" pitchFamily="18" charset="0"/>
              <a:ea typeface="Cambria" panose="02040503050406030204" pitchFamily="18" charset="0"/>
            </a:rPr>
            <a:t>Cell: 757-714-4597</a:t>
          </a:r>
        </a:p>
        <a:p>
          <a:r>
            <a:rPr lang="en-US" b="0" dirty="0" smtClean="0">
              <a:latin typeface="Cambria" panose="02040503050406030204" pitchFamily="18" charset="0"/>
              <a:ea typeface="Cambria" panose="02040503050406030204" pitchFamily="18" charset="0"/>
            </a:rPr>
            <a:t>Work: 377-0963</a:t>
          </a:r>
          <a:endParaRPr lang="en-US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DD3F1BA-D67C-4DA2-AC10-C19CA38D09CD}" type="parTrans" cxnId="{F508D8DD-955A-4B0F-87D2-70070113B15D}">
      <dgm:prSet/>
      <dgm:spPr/>
      <dgm:t>
        <a:bodyPr/>
        <a:lstStyle/>
        <a:p>
          <a:endParaRPr lang="en-US"/>
        </a:p>
      </dgm:t>
    </dgm:pt>
    <dgm:pt modelId="{AEC60ECC-57BD-43ED-8CBD-2753C87BEEFA}" type="sibTrans" cxnId="{F508D8DD-955A-4B0F-87D2-70070113B15D}">
      <dgm:prSet/>
      <dgm:spPr/>
      <dgm:t>
        <a:bodyPr/>
        <a:lstStyle/>
        <a:p>
          <a:endParaRPr lang="en-US"/>
        </a:p>
      </dgm:t>
    </dgm:pt>
    <dgm:pt modelId="{735F1C14-B74B-4E85-804D-7F458553D417}">
      <dgm:prSet/>
      <dgm:spPr/>
      <dgm:t>
        <a:bodyPr/>
        <a:lstStyle/>
        <a:p>
          <a:r>
            <a:rPr lang="en-US" b="1" dirty="0" smtClean="0">
              <a:latin typeface="Cambria" panose="02040503050406030204" pitchFamily="18" charset="0"/>
              <a:ea typeface="Cambria" panose="02040503050406030204" pitchFamily="18" charset="0"/>
            </a:rPr>
            <a:t>TSgt Philip Hastings</a:t>
          </a:r>
        </a:p>
        <a:p>
          <a:r>
            <a:rPr lang="en-US" b="0" dirty="0" smtClean="0">
              <a:latin typeface="Cambria" panose="02040503050406030204" pitchFamily="18" charset="0"/>
              <a:ea typeface="Cambria" panose="02040503050406030204" pitchFamily="18" charset="0"/>
            </a:rPr>
            <a:t>503 Arbor View Circle</a:t>
          </a:r>
        </a:p>
        <a:p>
          <a:r>
            <a:rPr lang="en-US" b="0" dirty="0" err="1" smtClean="0">
              <a:latin typeface="Cambria" panose="02040503050406030204" pitchFamily="18" charset="0"/>
              <a:ea typeface="Cambria" panose="02040503050406030204" pitchFamily="18" charset="0"/>
            </a:rPr>
            <a:t>D’Iberville</a:t>
          </a:r>
          <a:endParaRPr lang="en-US" b="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b="0" dirty="0" smtClean="0">
              <a:latin typeface="Cambria" panose="02040503050406030204" pitchFamily="18" charset="0"/>
              <a:ea typeface="Cambria" panose="02040503050406030204" pitchFamily="18" charset="0"/>
            </a:rPr>
            <a:t>Cell: 618-305-5838</a:t>
          </a:r>
        </a:p>
        <a:p>
          <a:r>
            <a:rPr lang="en-US" b="0" dirty="0" smtClean="0">
              <a:latin typeface="Cambria" panose="02040503050406030204" pitchFamily="18" charset="0"/>
              <a:ea typeface="Cambria" panose="02040503050406030204" pitchFamily="18" charset="0"/>
            </a:rPr>
            <a:t>Work: 377-9349</a:t>
          </a:r>
          <a:endParaRPr lang="en-US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9A8B483-23E4-4DAC-BB20-B312BD1E7B9B}" type="parTrans" cxnId="{E3B6D5EB-B464-4E6D-8F19-9B0DC7A33B2C}">
      <dgm:prSet/>
      <dgm:spPr/>
      <dgm:t>
        <a:bodyPr/>
        <a:lstStyle/>
        <a:p>
          <a:endParaRPr lang="en-US"/>
        </a:p>
      </dgm:t>
    </dgm:pt>
    <dgm:pt modelId="{AC67E0C2-6BD6-419F-A1EC-2D7049459D4D}" type="sibTrans" cxnId="{E3B6D5EB-B464-4E6D-8F19-9B0DC7A33B2C}">
      <dgm:prSet/>
      <dgm:spPr/>
      <dgm:t>
        <a:bodyPr/>
        <a:lstStyle/>
        <a:p>
          <a:endParaRPr lang="en-US"/>
        </a:p>
      </dgm:t>
    </dgm:pt>
    <dgm:pt modelId="{2133CE1B-A1C4-4A36-ADE4-91A0644CAFA2}">
      <dgm:prSet/>
      <dgm:spPr/>
      <dgm:t>
        <a:bodyPr/>
        <a:lstStyle/>
        <a:p>
          <a:r>
            <a:rPr lang="en-US" b="1" dirty="0" smtClean="0">
              <a:latin typeface="Cambria" panose="02040503050406030204" pitchFamily="18" charset="0"/>
              <a:ea typeface="Cambria" panose="02040503050406030204" pitchFamily="18" charset="0"/>
            </a:rPr>
            <a:t>TSgt Rebecca </a:t>
          </a:r>
          <a:r>
            <a:rPr lang="en-US" b="1" dirty="0" err="1" smtClean="0">
              <a:latin typeface="Cambria" panose="02040503050406030204" pitchFamily="18" charset="0"/>
              <a:ea typeface="Cambria" panose="02040503050406030204" pitchFamily="18" charset="0"/>
            </a:rPr>
            <a:t>Lala</a:t>
          </a:r>
          <a:endParaRPr lang="en-US" b="1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b="0" dirty="0" smtClean="0">
              <a:latin typeface="Cambria" panose="02040503050406030204" pitchFamily="18" charset="0"/>
              <a:ea typeface="Cambria" panose="02040503050406030204" pitchFamily="18" charset="0"/>
            </a:rPr>
            <a:t>832 Auburn </a:t>
          </a:r>
          <a:r>
            <a:rPr lang="en-US" b="0" dirty="0" err="1" smtClean="0">
              <a:latin typeface="Cambria" panose="02040503050406030204" pitchFamily="18" charset="0"/>
              <a:ea typeface="Cambria" panose="02040503050406030204" pitchFamily="18" charset="0"/>
            </a:rPr>
            <a:t>Dr</a:t>
          </a:r>
          <a:endParaRPr lang="en-US" b="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b="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r>
            <a:rPr lang="en-US" b="0" dirty="0" smtClean="0">
              <a:latin typeface="Cambria" panose="02040503050406030204" pitchFamily="18" charset="0"/>
              <a:ea typeface="Cambria" panose="02040503050406030204" pitchFamily="18" charset="0"/>
            </a:rPr>
            <a:t>Cell: 228-305-0950   </a:t>
          </a:r>
        </a:p>
        <a:p>
          <a:r>
            <a:rPr lang="en-US" b="0" dirty="0" smtClean="0">
              <a:latin typeface="Cambria" panose="02040503050406030204" pitchFamily="18" charset="0"/>
              <a:ea typeface="Cambria" panose="02040503050406030204" pitchFamily="18" charset="0"/>
            </a:rPr>
            <a:t>Work:  377-7638</a:t>
          </a:r>
          <a:endParaRPr lang="en-US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B560CB9-0BA2-493E-9A28-9F58278ED6FB}" type="parTrans" cxnId="{0CC9EEBD-F485-4ED4-BD51-9487481BBC51}">
      <dgm:prSet/>
      <dgm:spPr/>
      <dgm:t>
        <a:bodyPr/>
        <a:lstStyle/>
        <a:p>
          <a:endParaRPr lang="en-US"/>
        </a:p>
      </dgm:t>
    </dgm:pt>
    <dgm:pt modelId="{C22A398C-F592-4824-9CB4-B83D09E7761B}" type="sibTrans" cxnId="{0CC9EEBD-F485-4ED4-BD51-9487481BBC51}">
      <dgm:prSet/>
      <dgm:spPr/>
      <dgm:t>
        <a:bodyPr/>
        <a:lstStyle/>
        <a:p>
          <a:endParaRPr lang="en-US"/>
        </a:p>
      </dgm:t>
    </dgm:pt>
    <dgm:pt modelId="{3532AAF2-1720-47D9-B928-2C3343A1E840}">
      <dgm:prSet/>
      <dgm:spPr/>
      <dgm:t>
        <a:bodyPr/>
        <a:lstStyle/>
        <a:p>
          <a:r>
            <a:rPr lang="en-US" b="1" dirty="0" smtClean="0">
              <a:latin typeface="Cambria" panose="02040503050406030204" pitchFamily="18" charset="0"/>
              <a:ea typeface="Cambria" panose="02040503050406030204" pitchFamily="18" charset="0"/>
            </a:rPr>
            <a:t> TSgt Erik </a:t>
          </a:r>
          <a:r>
            <a:rPr lang="en-US" b="1" dirty="0" err="1" smtClean="0">
              <a:latin typeface="Cambria" panose="02040503050406030204" pitchFamily="18" charset="0"/>
              <a:ea typeface="Cambria" panose="02040503050406030204" pitchFamily="18" charset="0"/>
            </a:rPr>
            <a:t>Tatro</a:t>
          </a:r>
          <a:endParaRPr lang="en-US" b="1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dirty="0" smtClean="0">
              <a:latin typeface="Cambria" panose="02040503050406030204" pitchFamily="18" charset="0"/>
              <a:ea typeface="Cambria" panose="02040503050406030204" pitchFamily="18" charset="0"/>
            </a:rPr>
            <a:t>311 Arbor View Circle</a:t>
          </a:r>
        </a:p>
        <a:p>
          <a:r>
            <a:rPr lang="en-US" dirty="0" err="1" smtClean="0">
              <a:latin typeface="Cambria" panose="02040503050406030204" pitchFamily="18" charset="0"/>
              <a:ea typeface="Cambria" panose="02040503050406030204" pitchFamily="18" charset="0"/>
            </a:rPr>
            <a:t>D’lberville</a:t>
          </a:r>
          <a:endParaRPr lang="en-US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dirty="0" smtClean="0">
              <a:latin typeface="Cambria" panose="02040503050406030204" pitchFamily="18" charset="0"/>
              <a:ea typeface="Cambria" panose="02040503050406030204" pitchFamily="18" charset="0"/>
            </a:rPr>
            <a:t>Cell:  518-412-2264</a:t>
          </a:r>
        </a:p>
        <a:p>
          <a:r>
            <a:rPr lang="en-US" dirty="0" smtClean="0">
              <a:latin typeface="Cambria" panose="02040503050406030204" pitchFamily="18" charset="0"/>
              <a:ea typeface="Cambria" panose="02040503050406030204" pitchFamily="18" charset="0"/>
            </a:rPr>
            <a:t>Work:  377-9349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AFC4A93-EF78-4254-B91F-FFC3876F4E41}" type="parTrans" cxnId="{34D5C79F-723B-4F7F-B036-555E35912205}">
      <dgm:prSet/>
      <dgm:spPr/>
      <dgm:t>
        <a:bodyPr/>
        <a:lstStyle/>
        <a:p>
          <a:endParaRPr lang="en-US"/>
        </a:p>
      </dgm:t>
    </dgm:pt>
    <dgm:pt modelId="{F77BCCBC-0A15-4ACC-99BE-914C9CFFCDB8}" type="sibTrans" cxnId="{34D5C79F-723B-4F7F-B036-555E35912205}">
      <dgm:prSet/>
      <dgm:spPr/>
      <dgm:t>
        <a:bodyPr/>
        <a:lstStyle/>
        <a:p>
          <a:endParaRPr lang="en-US"/>
        </a:p>
      </dgm:t>
    </dgm:pt>
    <dgm:pt modelId="{DF9AFAD2-A34A-4AEA-9D2A-8C520474BE27}">
      <dgm:prSet/>
      <dgm:spPr/>
      <dgm:t>
        <a:bodyPr/>
        <a:lstStyle/>
        <a:p>
          <a:r>
            <a:rPr lang="en-US" b="1" dirty="0" smtClean="0">
              <a:latin typeface="Cambria" panose="02040503050406030204" pitchFamily="18" charset="0"/>
              <a:ea typeface="Cambria" panose="02040503050406030204" pitchFamily="18" charset="0"/>
            </a:rPr>
            <a:t>SSgt Lawrence Waller</a:t>
          </a:r>
        </a:p>
        <a:p>
          <a:r>
            <a:rPr lang="en-US" dirty="0" smtClean="0">
              <a:latin typeface="Cambria" panose="02040503050406030204" pitchFamily="18" charset="0"/>
              <a:ea typeface="Cambria" panose="02040503050406030204" pitchFamily="18" charset="0"/>
            </a:rPr>
            <a:t>1027 </a:t>
          </a:r>
          <a:r>
            <a:rPr lang="en-US" dirty="0" err="1" smtClean="0">
              <a:latin typeface="Cambria" panose="02040503050406030204" pitchFamily="18" charset="0"/>
              <a:ea typeface="Cambria" panose="02040503050406030204" pitchFamily="18" charset="0"/>
            </a:rPr>
            <a:t>Castine</a:t>
          </a:r>
          <a:r>
            <a:rPr lang="en-US" dirty="0" smtClean="0">
              <a:latin typeface="Cambria" panose="02040503050406030204" pitchFamily="18" charset="0"/>
              <a:ea typeface="Cambria" panose="02040503050406030204" pitchFamily="18" charset="0"/>
            </a:rPr>
            <a:t> Point Blvd</a:t>
          </a:r>
        </a:p>
        <a:p>
          <a:r>
            <a:rPr lang="en-US" dirty="0" smtClean="0">
              <a:latin typeface="Cambria" panose="02040503050406030204" pitchFamily="18" charset="0"/>
              <a:ea typeface="Cambria" panose="02040503050406030204" pitchFamily="18" charset="0"/>
            </a:rPr>
            <a:t>Long Beach</a:t>
          </a:r>
        </a:p>
        <a:p>
          <a:r>
            <a:rPr lang="en-US" dirty="0" smtClean="0">
              <a:latin typeface="Cambria" panose="02040503050406030204" pitchFamily="18" charset="0"/>
              <a:ea typeface="Cambria" panose="02040503050406030204" pitchFamily="18" charset="0"/>
            </a:rPr>
            <a:t>Cell:  773-307-9311</a:t>
          </a:r>
        </a:p>
        <a:p>
          <a:r>
            <a:rPr lang="en-US" dirty="0" smtClean="0">
              <a:latin typeface="Cambria" panose="02040503050406030204" pitchFamily="18" charset="0"/>
              <a:ea typeface="Cambria" panose="02040503050406030204" pitchFamily="18" charset="0"/>
            </a:rPr>
            <a:t>Work:  377-4959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171C65F-9D5A-4989-B863-76E47E9ACD86}" type="parTrans" cxnId="{95B1FC51-7D28-4196-B709-AC0BD2541231}">
      <dgm:prSet/>
      <dgm:spPr/>
      <dgm:t>
        <a:bodyPr/>
        <a:lstStyle/>
        <a:p>
          <a:endParaRPr lang="en-US"/>
        </a:p>
      </dgm:t>
    </dgm:pt>
    <dgm:pt modelId="{CDD47DF8-753C-4F2B-9C19-D39586D84124}" type="sibTrans" cxnId="{95B1FC51-7D28-4196-B709-AC0BD2541231}">
      <dgm:prSet/>
      <dgm:spPr/>
      <dgm:t>
        <a:bodyPr/>
        <a:lstStyle/>
        <a:p>
          <a:endParaRPr lang="en-US"/>
        </a:p>
      </dgm:t>
    </dgm:pt>
    <dgm:pt modelId="{99BFAC2D-F6DF-4261-9269-A2D852A05610}" type="pres">
      <dgm:prSet presAssocID="{AD1C3129-DC4A-4DA1-900F-D6DBF6879D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5C9766A-437A-4FC0-955A-F6AD2E479701}" type="pres">
      <dgm:prSet presAssocID="{00401416-9634-45CC-A00E-F59060226CCB}" presName="hierRoot1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EE127EFA-69FC-4328-B1F9-F9FEF9F5F796}" type="pres">
      <dgm:prSet presAssocID="{00401416-9634-45CC-A00E-F59060226CCB}" presName="rootComposite1" presStyleCnt="0"/>
      <dgm:spPr/>
      <dgm:t>
        <a:bodyPr/>
        <a:lstStyle/>
        <a:p>
          <a:endParaRPr lang="en-US"/>
        </a:p>
      </dgm:t>
    </dgm:pt>
    <dgm:pt modelId="{6FE64859-5921-412F-BE09-04B4AE0C95A2}" type="pres">
      <dgm:prSet presAssocID="{00401416-9634-45CC-A00E-F59060226CCB}" presName="rootText1" presStyleLbl="node0" presStyleIdx="0" presStyleCnt="1" custScaleX="108938" custScaleY="94199" custLinFactNeighborY="-504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BD07D-2593-47EA-9A7D-46BEBA20700A}" type="pres">
      <dgm:prSet presAssocID="{00401416-9634-45CC-A00E-F59060226CC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94B5B67-333A-47DE-8EBB-D63AACBCEF84}" type="pres">
      <dgm:prSet presAssocID="{00401416-9634-45CC-A00E-F59060226CCB}" presName="hierChild2" presStyleCnt="0"/>
      <dgm:spPr/>
      <dgm:t>
        <a:bodyPr/>
        <a:lstStyle/>
        <a:p>
          <a:endParaRPr lang="en-US"/>
        </a:p>
      </dgm:t>
    </dgm:pt>
    <dgm:pt modelId="{619A4C43-90B4-428A-AEEB-BFF2B1249D7B}" type="pres">
      <dgm:prSet presAssocID="{43742469-4DBA-4DA7-A3D3-FBAA08739A5E}" presName="Name35" presStyleLbl="parChTrans1D2" presStyleIdx="0" presStyleCnt="3"/>
      <dgm:spPr/>
      <dgm:t>
        <a:bodyPr/>
        <a:lstStyle/>
        <a:p>
          <a:endParaRPr lang="en-US"/>
        </a:p>
      </dgm:t>
    </dgm:pt>
    <dgm:pt modelId="{051704B8-E685-4B19-A220-9E62D1DB24BB}" type="pres">
      <dgm:prSet presAssocID="{604D56A5-B6C9-4B89-9FB2-5A1F9D34D298}" presName="hierRoot2" presStyleCnt="0">
        <dgm:presLayoutVars>
          <dgm:hierBranch val="init"/>
        </dgm:presLayoutVars>
      </dgm:prSet>
      <dgm:spPr/>
    </dgm:pt>
    <dgm:pt modelId="{B0DB3277-F275-4CC9-88F3-C46A48FEF671}" type="pres">
      <dgm:prSet presAssocID="{604D56A5-B6C9-4B89-9FB2-5A1F9D34D298}" presName="rootComposite" presStyleCnt="0"/>
      <dgm:spPr/>
    </dgm:pt>
    <dgm:pt modelId="{3F80F27B-774C-490C-84AA-E7CC52892775}" type="pres">
      <dgm:prSet presAssocID="{604D56A5-B6C9-4B89-9FB2-5A1F9D34D29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E7330B-042F-4C25-A9FA-C90EE7AE0B73}" type="pres">
      <dgm:prSet presAssocID="{604D56A5-B6C9-4B89-9FB2-5A1F9D34D298}" presName="rootConnector" presStyleLbl="node2" presStyleIdx="0" presStyleCnt="3"/>
      <dgm:spPr/>
      <dgm:t>
        <a:bodyPr/>
        <a:lstStyle/>
        <a:p>
          <a:endParaRPr lang="en-US"/>
        </a:p>
      </dgm:t>
    </dgm:pt>
    <dgm:pt modelId="{FD85FAE5-0909-4CAB-AA89-BBB914980460}" type="pres">
      <dgm:prSet presAssocID="{604D56A5-B6C9-4B89-9FB2-5A1F9D34D298}" presName="hierChild4" presStyleCnt="0"/>
      <dgm:spPr/>
    </dgm:pt>
    <dgm:pt modelId="{5D99AC8F-7D7F-4818-968A-D935742EF229}" type="pres">
      <dgm:prSet presAssocID="{E122D250-D68C-4383-95D5-C347AD001AE4}" presName="Name37" presStyleLbl="parChTrans1D3" presStyleIdx="0" presStyleCnt="5"/>
      <dgm:spPr/>
      <dgm:t>
        <a:bodyPr/>
        <a:lstStyle/>
        <a:p>
          <a:endParaRPr lang="en-US"/>
        </a:p>
      </dgm:t>
    </dgm:pt>
    <dgm:pt modelId="{B6818117-19B5-4591-BB4A-6518D73DECB3}" type="pres">
      <dgm:prSet presAssocID="{2099706D-2507-421B-BFE8-79DADB37880A}" presName="hierRoot2" presStyleCnt="0">
        <dgm:presLayoutVars>
          <dgm:hierBranch val="init"/>
        </dgm:presLayoutVars>
      </dgm:prSet>
      <dgm:spPr/>
    </dgm:pt>
    <dgm:pt modelId="{D6E1CE16-9B22-440A-B2C0-B243C2EBA4FF}" type="pres">
      <dgm:prSet presAssocID="{2099706D-2507-421B-BFE8-79DADB37880A}" presName="rootComposite" presStyleCnt="0"/>
      <dgm:spPr/>
    </dgm:pt>
    <dgm:pt modelId="{913F126F-D771-4859-8289-C6B82A73A761}" type="pres">
      <dgm:prSet presAssocID="{2099706D-2507-421B-BFE8-79DADB37880A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16E885-0CAA-4592-A2F7-BA1BE6DB41D9}" type="pres">
      <dgm:prSet presAssocID="{2099706D-2507-421B-BFE8-79DADB37880A}" presName="rootConnector" presStyleLbl="node3" presStyleIdx="0" presStyleCnt="5"/>
      <dgm:spPr/>
      <dgm:t>
        <a:bodyPr/>
        <a:lstStyle/>
        <a:p>
          <a:endParaRPr lang="en-US"/>
        </a:p>
      </dgm:t>
    </dgm:pt>
    <dgm:pt modelId="{5EFE1232-F379-49FB-954F-F171A23C64CC}" type="pres">
      <dgm:prSet presAssocID="{2099706D-2507-421B-BFE8-79DADB37880A}" presName="hierChild4" presStyleCnt="0"/>
      <dgm:spPr/>
    </dgm:pt>
    <dgm:pt modelId="{CE4457EE-DB25-4532-8014-9349A874848E}" type="pres">
      <dgm:prSet presAssocID="{2099706D-2507-421B-BFE8-79DADB37880A}" presName="hierChild5" presStyleCnt="0"/>
      <dgm:spPr/>
    </dgm:pt>
    <dgm:pt modelId="{E4EB7B5D-BED3-49FF-82A2-569294D31103}" type="pres">
      <dgm:prSet presAssocID="{D9A8B483-23E4-4DAC-BB20-B312BD1E7B9B}" presName="Name37" presStyleLbl="parChTrans1D3" presStyleIdx="1" presStyleCnt="5"/>
      <dgm:spPr/>
      <dgm:t>
        <a:bodyPr/>
        <a:lstStyle/>
        <a:p>
          <a:endParaRPr lang="en-US"/>
        </a:p>
      </dgm:t>
    </dgm:pt>
    <dgm:pt modelId="{13F9B6D7-DB12-4EA8-99EB-AA5B111C1D78}" type="pres">
      <dgm:prSet presAssocID="{735F1C14-B74B-4E85-804D-7F458553D417}" presName="hierRoot2" presStyleCnt="0">
        <dgm:presLayoutVars>
          <dgm:hierBranch val="init"/>
        </dgm:presLayoutVars>
      </dgm:prSet>
      <dgm:spPr/>
    </dgm:pt>
    <dgm:pt modelId="{97901AF3-6151-402F-B6F3-4069F57E9E47}" type="pres">
      <dgm:prSet presAssocID="{735F1C14-B74B-4E85-804D-7F458553D417}" presName="rootComposite" presStyleCnt="0"/>
      <dgm:spPr/>
    </dgm:pt>
    <dgm:pt modelId="{E47F3E52-7AB0-4178-AB4B-186517D917E0}" type="pres">
      <dgm:prSet presAssocID="{735F1C14-B74B-4E85-804D-7F458553D417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04125-9FDF-43F7-91A5-C1FDB25226A3}" type="pres">
      <dgm:prSet presAssocID="{735F1C14-B74B-4E85-804D-7F458553D417}" presName="rootConnector" presStyleLbl="node3" presStyleIdx="1" presStyleCnt="5"/>
      <dgm:spPr/>
      <dgm:t>
        <a:bodyPr/>
        <a:lstStyle/>
        <a:p>
          <a:endParaRPr lang="en-US"/>
        </a:p>
      </dgm:t>
    </dgm:pt>
    <dgm:pt modelId="{0E02F8EE-61FE-4A9E-BCC3-7DFD6BC02A3C}" type="pres">
      <dgm:prSet presAssocID="{735F1C14-B74B-4E85-804D-7F458553D417}" presName="hierChild4" presStyleCnt="0"/>
      <dgm:spPr/>
    </dgm:pt>
    <dgm:pt modelId="{A274CBAE-7C85-4CC0-B616-3EAAB5954807}" type="pres">
      <dgm:prSet presAssocID="{735F1C14-B74B-4E85-804D-7F458553D417}" presName="hierChild5" presStyleCnt="0"/>
      <dgm:spPr/>
    </dgm:pt>
    <dgm:pt modelId="{087D4045-8C5A-40CB-8764-B40AC14F59A4}" type="pres">
      <dgm:prSet presAssocID="{604D56A5-B6C9-4B89-9FB2-5A1F9D34D298}" presName="hierChild5" presStyleCnt="0"/>
      <dgm:spPr/>
    </dgm:pt>
    <dgm:pt modelId="{9D4BD630-13E5-4DEA-B2FC-C4731509145A}" type="pres">
      <dgm:prSet presAssocID="{8A1A7CCC-DC60-44CA-BBA3-1F74E678AD09}" presName="Name35" presStyleLbl="parChTrans1D2" presStyleIdx="1" presStyleCnt="3"/>
      <dgm:spPr/>
      <dgm:t>
        <a:bodyPr/>
        <a:lstStyle/>
        <a:p>
          <a:endParaRPr lang="en-US"/>
        </a:p>
      </dgm:t>
    </dgm:pt>
    <dgm:pt modelId="{D6439FC1-8558-46E3-8B8D-CC3223AD7978}" type="pres">
      <dgm:prSet presAssocID="{A6F7B92A-82C2-4299-B6A5-F66FBCA8001C}" presName="hierRoot2" presStyleCnt="0">
        <dgm:presLayoutVars>
          <dgm:hierBranch val="init"/>
        </dgm:presLayoutVars>
      </dgm:prSet>
      <dgm:spPr/>
    </dgm:pt>
    <dgm:pt modelId="{052A9990-4A6E-4EFC-8E7B-F5D8DA57FA11}" type="pres">
      <dgm:prSet presAssocID="{A6F7B92A-82C2-4299-B6A5-F66FBCA8001C}" presName="rootComposite" presStyleCnt="0"/>
      <dgm:spPr/>
    </dgm:pt>
    <dgm:pt modelId="{DAE760AE-467F-42D7-A372-798DBFDFA3C5}" type="pres">
      <dgm:prSet presAssocID="{A6F7B92A-82C2-4299-B6A5-F66FBCA8001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69C02-4EE0-484E-9485-9FBA015E3A18}" type="pres">
      <dgm:prSet presAssocID="{A6F7B92A-82C2-4299-B6A5-F66FBCA8001C}" presName="rootConnector" presStyleLbl="node2" presStyleIdx="1" presStyleCnt="3"/>
      <dgm:spPr/>
      <dgm:t>
        <a:bodyPr/>
        <a:lstStyle/>
        <a:p>
          <a:endParaRPr lang="en-US"/>
        </a:p>
      </dgm:t>
    </dgm:pt>
    <dgm:pt modelId="{D67DFCFD-1BDC-409C-BE0C-197F21E07154}" type="pres">
      <dgm:prSet presAssocID="{A6F7B92A-82C2-4299-B6A5-F66FBCA8001C}" presName="hierChild4" presStyleCnt="0"/>
      <dgm:spPr/>
    </dgm:pt>
    <dgm:pt modelId="{155E23CA-F2AF-478D-AE4F-F27EE1913A1C}" type="pres">
      <dgm:prSet presAssocID="{B0A89636-611A-4E7D-BCB8-F464CDB3DF4F}" presName="Name37" presStyleLbl="parChTrans1D3" presStyleIdx="2" presStyleCnt="5"/>
      <dgm:spPr/>
      <dgm:t>
        <a:bodyPr/>
        <a:lstStyle/>
        <a:p>
          <a:endParaRPr lang="en-US"/>
        </a:p>
      </dgm:t>
    </dgm:pt>
    <dgm:pt modelId="{03B9CDA0-FA72-4AE5-AD82-15F84ED00740}" type="pres">
      <dgm:prSet presAssocID="{EF172141-BC32-4E4D-981D-DBADEEC231D7}" presName="hierRoot2" presStyleCnt="0">
        <dgm:presLayoutVars>
          <dgm:hierBranch val="init"/>
        </dgm:presLayoutVars>
      </dgm:prSet>
      <dgm:spPr/>
    </dgm:pt>
    <dgm:pt modelId="{CF1BD428-A0CB-4666-9787-8188574790B7}" type="pres">
      <dgm:prSet presAssocID="{EF172141-BC32-4E4D-981D-DBADEEC231D7}" presName="rootComposite" presStyleCnt="0"/>
      <dgm:spPr/>
    </dgm:pt>
    <dgm:pt modelId="{F5CDD224-D442-4DD6-8DF0-B9028F463CA5}" type="pres">
      <dgm:prSet presAssocID="{EF172141-BC32-4E4D-981D-DBADEEC231D7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D510F8-6608-4B3B-BC05-CFA7E2CD1AD5}" type="pres">
      <dgm:prSet presAssocID="{EF172141-BC32-4E4D-981D-DBADEEC231D7}" presName="rootConnector" presStyleLbl="node3" presStyleIdx="2" presStyleCnt="5"/>
      <dgm:spPr/>
      <dgm:t>
        <a:bodyPr/>
        <a:lstStyle/>
        <a:p>
          <a:endParaRPr lang="en-US"/>
        </a:p>
      </dgm:t>
    </dgm:pt>
    <dgm:pt modelId="{0C78A890-B04F-4CE1-A402-E6484AD3F776}" type="pres">
      <dgm:prSet presAssocID="{EF172141-BC32-4E4D-981D-DBADEEC231D7}" presName="hierChild4" presStyleCnt="0"/>
      <dgm:spPr/>
    </dgm:pt>
    <dgm:pt modelId="{A5B2C0DE-A483-4A47-B13C-8AF8C6511590}" type="pres">
      <dgm:prSet presAssocID="{EF172141-BC32-4E4D-981D-DBADEEC231D7}" presName="hierChild5" presStyleCnt="0"/>
      <dgm:spPr/>
    </dgm:pt>
    <dgm:pt modelId="{0E4944FB-1374-4F2F-A79C-BFDFD0C38376}" type="pres">
      <dgm:prSet presAssocID="{1DD3F1BA-D67C-4DA2-AC10-C19CA38D09CD}" presName="Name37" presStyleLbl="parChTrans1D3" presStyleIdx="3" presStyleCnt="5"/>
      <dgm:spPr/>
      <dgm:t>
        <a:bodyPr/>
        <a:lstStyle/>
        <a:p>
          <a:endParaRPr lang="en-US"/>
        </a:p>
      </dgm:t>
    </dgm:pt>
    <dgm:pt modelId="{81C0D829-8425-45C5-8CDD-0237A383D351}" type="pres">
      <dgm:prSet presAssocID="{99518459-EB45-4092-BE6A-495059DDE834}" presName="hierRoot2" presStyleCnt="0">
        <dgm:presLayoutVars>
          <dgm:hierBranch val="init"/>
        </dgm:presLayoutVars>
      </dgm:prSet>
      <dgm:spPr/>
    </dgm:pt>
    <dgm:pt modelId="{68ED76D0-F96F-4BF1-B7A6-3B0C7586A008}" type="pres">
      <dgm:prSet presAssocID="{99518459-EB45-4092-BE6A-495059DDE834}" presName="rootComposite" presStyleCnt="0"/>
      <dgm:spPr/>
    </dgm:pt>
    <dgm:pt modelId="{9705D6B3-B03D-4E9C-9931-55D8ECCA97B8}" type="pres">
      <dgm:prSet presAssocID="{99518459-EB45-4092-BE6A-495059DDE834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8EFCCB-040B-4F69-874A-8001BAFE6E1D}" type="pres">
      <dgm:prSet presAssocID="{99518459-EB45-4092-BE6A-495059DDE834}" presName="rootConnector" presStyleLbl="node3" presStyleIdx="3" presStyleCnt="5"/>
      <dgm:spPr/>
      <dgm:t>
        <a:bodyPr/>
        <a:lstStyle/>
        <a:p>
          <a:endParaRPr lang="en-US"/>
        </a:p>
      </dgm:t>
    </dgm:pt>
    <dgm:pt modelId="{D0B8DD08-218F-4EDC-9DA4-7D2156606DFE}" type="pres">
      <dgm:prSet presAssocID="{99518459-EB45-4092-BE6A-495059DDE834}" presName="hierChild4" presStyleCnt="0"/>
      <dgm:spPr/>
    </dgm:pt>
    <dgm:pt modelId="{DB3673ED-6AA5-4579-B0A4-33ACB477623D}" type="pres">
      <dgm:prSet presAssocID="{99518459-EB45-4092-BE6A-495059DDE834}" presName="hierChild5" presStyleCnt="0"/>
      <dgm:spPr/>
    </dgm:pt>
    <dgm:pt modelId="{1D7EA3CB-B67F-42D2-A5C3-CADCBDC74793}" type="pres">
      <dgm:prSet presAssocID="{A6F7B92A-82C2-4299-B6A5-F66FBCA8001C}" presName="hierChild5" presStyleCnt="0"/>
      <dgm:spPr/>
    </dgm:pt>
    <dgm:pt modelId="{E565B455-014B-4200-B8F7-A5A4987E66AD}" type="pres">
      <dgm:prSet presAssocID="{0B560CB9-0BA2-493E-9A28-9F58278ED6FB}" presName="Name35" presStyleLbl="parChTrans1D2" presStyleIdx="2" presStyleCnt="3"/>
      <dgm:spPr/>
      <dgm:t>
        <a:bodyPr/>
        <a:lstStyle/>
        <a:p>
          <a:endParaRPr lang="en-US"/>
        </a:p>
      </dgm:t>
    </dgm:pt>
    <dgm:pt modelId="{F6948F6F-D2B3-412A-9483-E3C4B614FDA1}" type="pres">
      <dgm:prSet presAssocID="{2133CE1B-A1C4-4A36-ADE4-91A0644CAFA2}" presName="hierRoot2" presStyleCnt="0">
        <dgm:presLayoutVars>
          <dgm:hierBranch val="init"/>
        </dgm:presLayoutVars>
      </dgm:prSet>
      <dgm:spPr/>
    </dgm:pt>
    <dgm:pt modelId="{8119C73A-5E93-402C-BF85-ADB18CEF5EB0}" type="pres">
      <dgm:prSet presAssocID="{2133CE1B-A1C4-4A36-ADE4-91A0644CAFA2}" presName="rootComposite" presStyleCnt="0"/>
      <dgm:spPr/>
    </dgm:pt>
    <dgm:pt modelId="{007ED119-8E58-4289-B615-E92959A987B8}" type="pres">
      <dgm:prSet presAssocID="{2133CE1B-A1C4-4A36-ADE4-91A0644CAFA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5E03E-D8EC-420F-BB86-55349A3947FE}" type="pres">
      <dgm:prSet presAssocID="{2133CE1B-A1C4-4A36-ADE4-91A0644CAFA2}" presName="rootConnector" presStyleLbl="node2" presStyleIdx="2" presStyleCnt="3"/>
      <dgm:spPr/>
      <dgm:t>
        <a:bodyPr/>
        <a:lstStyle/>
        <a:p>
          <a:endParaRPr lang="en-US"/>
        </a:p>
      </dgm:t>
    </dgm:pt>
    <dgm:pt modelId="{731FF51B-0DEB-4DD6-AC9F-3C6D7B09887A}" type="pres">
      <dgm:prSet presAssocID="{2133CE1B-A1C4-4A36-ADE4-91A0644CAFA2}" presName="hierChild4" presStyleCnt="0"/>
      <dgm:spPr/>
    </dgm:pt>
    <dgm:pt modelId="{6A1A9EDB-C720-4E23-8FC0-C1038EB08E94}" type="pres">
      <dgm:prSet presAssocID="{9AFC4A93-EF78-4254-B91F-FFC3876F4E41}" presName="Name37" presStyleLbl="parChTrans1D3" presStyleIdx="4" presStyleCnt="5"/>
      <dgm:spPr/>
      <dgm:t>
        <a:bodyPr/>
        <a:lstStyle/>
        <a:p>
          <a:endParaRPr lang="en-US"/>
        </a:p>
      </dgm:t>
    </dgm:pt>
    <dgm:pt modelId="{AE1F0B27-2CBA-4F23-A9A9-6A819E31CBA1}" type="pres">
      <dgm:prSet presAssocID="{3532AAF2-1720-47D9-B928-2C3343A1E840}" presName="hierRoot2" presStyleCnt="0">
        <dgm:presLayoutVars>
          <dgm:hierBranch val="init"/>
        </dgm:presLayoutVars>
      </dgm:prSet>
      <dgm:spPr/>
    </dgm:pt>
    <dgm:pt modelId="{01FCD531-5B62-4C1B-9E9E-76A0A29BB7F8}" type="pres">
      <dgm:prSet presAssocID="{3532AAF2-1720-47D9-B928-2C3343A1E840}" presName="rootComposite" presStyleCnt="0"/>
      <dgm:spPr/>
    </dgm:pt>
    <dgm:pt modelId="{ED36089E-FC30-48B0-A1CE-6406D60CE239}" type="pres">
      <dgm:prSet presAssocID="{3532AAF2-1720-47D9-B928-2C3343A1E840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181AFB-5122-4928-B329-BF0B38210C80}" type="pres">
      <dgm:prSet presAssocID="{3532AAF2-1720-47D9-B928-2C3343A1E840}" presName="rootConnector" presStyleLbl="node3" presStyleIdx="4" presStyleCnt="5"/>
      <dgm:spPr/>
      <dgm:t>
        <a:bodyPr/>
        <a:lstStyle/>
        <a:p>
          <a:endParaRPr lang="en-US"/>
        </a:p>
      </dgm:t>
    </dgm:pt>
    <dgm:pt modelId="{A986450A-3C15-402C-B989-A4CEB2CD5601}" type="pres">
      <dgm:prSet presAssocID="{3532AAF2-1720-47D9-B928-2C3343A1E840}" presName="hierChild4" presStyleCnt="0"/>
      <dgm:spPr/>
    </dgm:pt>
    <dgm:pt modelId="{F6F6CC4C-D2B1-44E6-A2CF-DE4F1A23E3E6}" type="pres">
      <dgm:prSet presAssocID="{9171C65F-9D5A-4989-B863-76E47E9ACD86}" presName="Name37" presStyleLbl="parChTrans1D4" presStyleIdx="0" presStyleCnt="1"/>
      <dgm:spPr/>
      <dgm:t>
        <a:bodyPr/>
        <a:lstStyle/>
        <a:p>
          <a:endParaRPr lang="en-US"/>
        </a:p>
      </dgm:t>
    </dgm:pt>
    <dgm:pt modelId="{93594E2E-39EE-4988-B16E-A5506E998BBE}" type="pres">
      <dgm:prSet presAssocID="{DF9AFAD2-A34A-4AEA-9D2A-8C520474BE27}" presName="hierRoot2" presStyleCnt="0">
        <dgm:presLayoutVars>
          <dgm:hierBranch val="init"/>
        </dgm:presLayoutVars>
      </dgm:prSet>
      <dgm:spPr/>
    </dgm:pt>
    <dgm:pt modelId="{7B1F52FD-1D6A-4749-B489-32C627A68494}" type="pres">
      <dgm:prSet presAssocID="{DF9AFAD2-A34A-4AEA-9D2A-8C520474BE27}" presName="rootComposite" presStyleCnt="0"/>
      <dgm:spPr/>
    </dgm:pt>
    <dgm:pt modelId="{38B4D631-EEAC-454A-AC9C-22664F7BF9D4}" type="pres">
      <dgm:prSet presAssocID="{DF9AFAD2-A34A-4AEA-9D2A-8C520474BE27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7EFFEF-66F4-43F1-BF11-33EFF2F300B0}" type="pres">
      <dgm:prSet presAssocID="{DF9AFAD2-A34A-4AEA-9D2A-8C520474BE27}" presName="rootConnector" presStyleLbl="node4" presStyleIdx="0" presStyleCnt="1"/>
      <dgm:spPr/>
      <dgm:t>
        <a:bodyPr/>
        <a:lstStyle/>
        <a:p>
          <a:endParaRPr lang="en-US"/>
        </a:p>
      </dgm:t>
    </dgm:pt>
    <dgm:pt modelId="{9E20B325-D77A-4C85-8021-440D26A0D374}" type="pres">
      <dgm:prSet presAssocID="{DF9AFAD2-A34A-4AEA-9D2A-8C520474BE27}" presName="hierChild4" presStyleCnt="0"/>
      <dgm:spPr/>
    </dgm:pt>
    <dgm:pt modelId="{8320B445-5C9E-476E-8D2C-9E87E450DE14}" type="pres">
      <dgm:prSet presAssocID="{DF9AFAD2-A34A-4AEA-9D2A-8C520474BE27}" presName="hierChild5" presStyleCnt="0"/>
      <dgm:spPr/>
    </dgm:pt>
    <dgm:pt modelId="{7678D181-CF7E-4AB2-940E-476ABC8EFA61}" type="pres">
      <dgm:prSet presAssocID="{3532AAF2-1720-47D9-B928-2C3343A1E840}" presName="hierChild5" presStyleCnt="0"/>
      <dgm:spPr/>
    </dgm:pt>
    <dgm:pt modelId="{BBBE68AE-A7C6-442D-A176-8EB7FACAEA1E}" type="pres">
      <dgm:prSet presAssocID="{2133CE1B-A1C4-4A36-ADE4-91A0644CAFA2}" presName="hierChild5" presStyleCnt="0"/>
      <dgm:spPr/>
    </dgm:pt>
    <dgm:pt modelId="{F51EB7E8-EE1C-4192-997E-B8CDDCD3C882}" type="pres">
      <dgm:prSet presAssocID="{00401416-9634-45CC-A00E-F59060226CCB}" presName="hierChild3" presStyleCnt="0"/>
      <dgm:spPr/>
      <dgm:t>
        <a:bodyPr/>
        <a:lstStyle/>
        <a:p>
          <a:endParaRPr lang="en-US"/>
        </a:p>
      </dgm:t>
    </dgm:pt>
  </dgm:ptLst>
  <dgm:cxnLst>
    <dgm:cxn modelId="{0CC9EEBD-F485-4ED4-BD51-9487481BBC51}" srcId="{00401416-9634-45CC-A00E-F59060226CCB}" destId="{2133CE1B-A1C4-4A36-ADE4-91A0644CAFA2}" srcOrd="2" destOrd="0" parTransId="{0B560CB9-0BA2-493E-9A28-9F58278ED6FB}" sibTransId="{C22A398C-F592-4824-9CB4-B83D09E7761B}"/>
    <dgm:cxn modelId="{A3A54B0C-E1F2-403D-BC30-868248388E8F}" type="presOf" srcId="{604D56A5-B6C9-4B89-9FB2-5A1F9D34D298}" destId="{3F80F27B-774C-490C-84AA-E7CC52892775}" srcOrd="0" destOrd="0" presId="urn:microsoft.com/office/officeart/2005/8/layout/orgChart1"/>
    <dgm:cxn modelId="{05E5757C-4E11-411A-9633-B40B5E2A206A}" type="presOf" srcId="{99518459-EB45-4092-BE6A-495059DDE834}" destId="{9705D6B3-B03D-4E9C-9931-55D8ECCA97B8}" srcOrd="0" destOrd="0" presId="urn:microsoft.com/office/officeart/2005/8/layout/orgChart1"/>
    <dgm:cxn modelId="{D8025B4D-E660-4A4D-B80A-EFC326A7FA57}" type="presOf" srcId="{DF9AFAD2-A34A-4AEA-9D2A-8C520474BE27}" destId="{B17EFFEF-66F4-43F1-BF11-33EFF2F300B0}" srcOrd="1" destOrd="0" presId="urn:microsoft.com/office/officeart/2005/8/layout/orgChart1"/>
    <dgm:cxn modelId="{ADE3695D-62A8-437D-8433-037D87C219A4}" type="presOf" srcId="{00401416-9634-45CC-A00E-F59060226CCB}" destId="{BDFBD07D-2593-47EA-9A7D-46BEBA20700A}" srcOrd="1" destOrd="0" presId="urn:microsoft.com/office/officeart/2005/8/layout/orgChart1"/>
    <dgm:cxn modelId="{ADE22CA0-05CB-4741-887A-06A2D611FF28}" type="presOf" srcId="{0B560CB9-0BA2-493E-9A28-9F58278ED6FB}" destId="{E565B455-014B-4200-B8F7-A5A4987E66AD}" srcOrd="0" destOrd="0" presId="urn:microsoft.com/office/officeart/2005/8/layout/orgChart1"/>
    <dgm:cxn modelId="{59615AF4-C77C-4FEC-B89A-7BB98FBF2621}" type="presOf" srcId="{9171C65F-9D5A-4989-B863-76E47E9ACD86}" destId="{F6F6CC4C-D2B1-44E6-A2CF-DE4F1A23E3E6}" srcOrd="0" destOrd="0" presId="urn:microsoft.com/office/officeart/2005/8/layout/orgChart1"/>
    <dgm:cxn modelId="{26B9475A-ED48-41A3-A72D-8DDEA603C69C}" type="presOf" srcId="{8A1A7CCC-DC60-44CA-BBA3-1F74E678AD09}" destId="{9D4BD630-13E5-4DEA-B2FC-C4731509145A}" srcOrd="0" destOrd="0" presId="urn:microsoft.com/office/officeart/2005/8/layout/orgChart1"/>
    <dgm:cxn modelId="{3F5E4C55-41A3-41EE-B511-6A166A62181E}" srcId="{AD1C3129-DC4A-4DA1-900F-D6DBF6879D88}" destId="{00401416-9634-45CC-A00E-F59060226CCB}" srcOrd="0" destOrd="0" parTransId="{A4BB11DE-6D6B-454B-AFB6-013868F9A9A2}" sibTransId="{BDFF776D-E993-4DEF-836A-BEEF0A1B1FF1}"/>
    <dgm:cxn modelId="{9B16CC59-9F0B-46A4-B6F1-1F47194D0D2E}" type="presOf" srcId="{AD1C3129-DC4A-4DA1-900F-D6DBF6879D88}" destId="{99BFAC2D-F6DF-4261-9269-A2D852A05610}" srcOrd="0" destOrd="0" presId="urn:microsoft.com/office/officeart/2005/8/layout/orgChart1"/>
    <dgm:cxn modelId="{9BF4B726-411B-4E8D-9B89-70D62DF550A8}" type="presOf" srcId="{E122D250-D68C-4383-95D5-C347AD001AE4}" destId="{5D99AC8F-7D7F-4818-968A-D935742EF229}" srcOrd="0" destOrd="0" presId="urn:microsoft.com/office/officeart/2005/8/layout/orgChart1"/>
    <dgm:cxn modelId="{133300B6-4545-4756-B178-0875B7A7BDC4}" type="presOf" srcId="{EF172141-BC32-4E4D-981D-DBADEEC231D7}" destId="{F5CDD224-D442-4DD6-8DF0-B9028F463CA5}" srcOrd="0" destOrd="0" presId="urn:microsoft.com/office/officeart/2005/8/layout/orgChart1"/>
    <dgm:cxn modelId="{5E32F09B-22B5-4AC8-9253-EA53ED2DE5F3}" srcId="{604D56A5-B6C9-4B89-9FB2-5A1F9D34D298}" destId="{2099706D-2507-421B-BFE8-79DADB37880A}" srcOrd="0" destOrd="0" parTransId="{E122D250-D68C-4383-95D5-C347AD001AE4}" sibTransId="{79744D30-42E7-424F-8912-6759F6DB7AB7}"/>
    <dgm:cxn modelId="{95B1FC51-7D28-4196-B709-AC0BD2541231}" srcId="{3532AAF2-1720-47D9-B928-2C3343A1E840}" destId="{DF9AFAD2-A34A-4AEA-9D2A-8C520474BE27}" srcOrd="0" destOrd="0" parTransId="{9171C65F-9D5A-4989-B863-76E47E9ACD86}" sibTransId="{CDD47DF8-753C-4F2B-9C19-D39586D84124}"/>
    <dgm:cxn modelId="{C8D89E49-95B7-45E8-9765-4BF90531433A}" type="presOf" srcId="{9AFC4A93-EF78-4254-B91F-FFC3876F4E41}" destId="{6A1A9EDB-C720-4E23-8FC0-C1038EB08E94}" srcOrd="0" destOrd="0" presId="urn:microsoft.com/office/officeart/2005/8/layout/orgChart1"/>
    <dgm:cxn modelId="{E62FA9CE-39D1-4EB5-B6B2-D3299515859B}" type="presOf" srcId="{A6F7B92A-82C2-4299-B6A5-F66FBCA8001C}" destId="{70C69C02-4EE0-484E-9485-9FBA015E3A18}" srcOrd="1" destOrd="0" presId="urn:microsoft.com/office/officeart/2005/8/layout/orgChart1"/>
    <dgm:cxn modelId="{0FBA4054-5815-481D-88DA-B0D8AE71E6E5}" type="presOf" srcId="{2133CE1B-A1C4-4A36-ADE4-91A0644CAFA2}" destId="{007ED119-8E58-4289-B615-E92959A987B8}" srcOrd="0" destOrd="0" presId="urn:microsoft.com/office/officeart/2005/8/layout/orgChart1"/>
    <dgm:cxn modelId="{88C2864B-EA10-4210-A3CE-FEFE00E61948}" type="presOf" srcId="{EF172141-BC32-4E4D-981D-DBADEEC231D7}" destId="{C1D510F8-6608-4B3B-BC05-CFA7E2CD1AD5}" srcOrd="1" destOrd="0" presId="urn:microsoft.com/office/officeart/2005/8/layout/orgChart1"/>
    <dgm:cxn modelId="{844A2771-3E99-4120-99C2-BB4588D3C1B1}" type="presOf" srcId="{DF9AFAD2-A34A-4AEA-9D2A-8C520474BE27}" destId="{38B4D631-EEAC-454A-AC9C-22664F7BF9D4}" srcOrd="0" destOrd="0" presId="urn:microsoft.com/office/officeart/2005/8/layout/orgChart1"/>
    <dgm:cxn modelId="{FBE67335-1766-4645-A3F5-84F7C235CC1A}" type="presOf" srcId="{00401416-9634-45CC-A00E-F59060226CCB}" destId="{6FE64859-5921-412F-BE09-04B4AE0C95A2}" srcOrd="0" destOrd="0" presId="urn:microsoft.com/office/officeart/2005/8/layout/orgChart1"/>
    <dgm:cxn modelId="{4D6F56A3-0356-474B-99EE-C236E94105F9}" type="presOf" srcId="{2099706D-2507-421B-BFE8-79DADB37880A}" destId="{913F126F-D771-4859-8289-C6B82A73A761}" srcOrd="0" destOrd="0" presId="urn:microsoft.com/office/officeart/2005/8/layout/orgChart1"/>
    <dgm:cxn modelId="{F508D8DD-955A-4B0F-87D2-70070113B15D}" srcId="{A6F7B92A-82C2-4299-B6A5-F66FBCA8001C}" destId="{99518459-EB45-4092-BE6A-495059DDE834}" srcOrd="1" destOrd="0" parTransId="{1DD3F1BA-D67C-4DA2-AC10-C19CA38D09CD}" sibTransId="{AEC60ECC-57BD-43ED-8CBD-2753C87BEEFA}"/>
    <dgm:cxn modelId="{8BC8158E-74EC-4093-BCC0-AE52828AE6FA}" type="presOf" srcId="{B0A89636-611A-4E7D-BCB8-F464CDB3DF4F}" destId="{155E23CA-F2AF-478D-AE4F-F27EE1913A1C}" srcOrd="0" destOrd="0" presId="urn:microsoft.com/office/officeart/2005/8/layout/orgChart1"/>
    <dgm:cxn modelId="{50EE447B-FFD2-4586-90D1-0C7FCE294255}" type="presOf" srcId="{735F1C14-B74B-4E85-804D-7F458553D417}" destId="{E47F3E52-7AB0-4178-AB4B-186517D917E0}" srcOrd="0" destOrd="0" presId="urn:microsoft.com/office/officeart/2005/8/layout/orgChart1"/>
    <dgm:cxn modelId="{7F654A0E-6899-4C46-9476-D04B9BA571EF}" srcId="{A6F7B92A-82C2-4299-B6A5-F66FBCA8001C}" destId="{EF172141-BC32-4E4D-981D-DBADEEC231D7}" srcOrd="0" destOrd="0" parTransId="{B0A89636-611A-4E7D-BCB8-F464CDB3DF4F}" sibTransId="{D32C039C-A4E7-48F3-A9BB-4CAB8CE8C35D}"/>
    <dgm:cxn modelId="{EB1F97C4-109F-461B-AF59-F82251BB20E9}" type="presOf" srcId="{604D56A5-B6C9-4B89-9FB2-5A1F9D34D298}" destId="{5BE7330B-042F-4C25-A9FA-C90EE7AE0B73}" srcOrd="1" destOrd="0" presId="urn:microsoft.com/office/officeart/2005/8/layout/orgChart1"/>
    <dgm:cxn modelId="{82A089CE-A252-4F62-B47B-339D21A63D4C}" type="presOf" srcId="{1DD3F1BA-D67C-4DA2-AC10-C19CA38D09CD}" destId="{0E4944FB-1374-4F2F-A79C-BFDFD0C38376}" srcOrd="0" destOrd="0" presId="urn:microsoft.com/office/officeart/2005/8/layout/orgChart1"/>
    <dgm:cxn modelId="{34D5C79F-723B-4F7F-B036-555E35912205}" srcId="{2133CE1B-A1C4-4A36-ADE4-91A0644CAFA2}" destId="{3532AAF2-1720-47D9-B928-2C3343A1E840}" srcOrd="0" destOrd="0" parTransId="{9AFC4A93-EF78-4254-B91F-FFC3876F4E41}" sibTransId="{F77BCCBC-0A15-4ACC-99BE-914C9CFFCDB8}"/>
    <dgm:cxn modelId="{2AD5B093-B34A-4BC5-A539-E6DA47FB4BD1}" type="presOf" srcId="{99518459-EB45-4092-BE6A-495059DDE834}" destId="{C48EFCCB-040B-4F69-874A-8001BAFE6E1D}" srcOrd="1" destOrd="0" presId="urn:microsoft.com/office/officeart/2005/8/layout/orgChart1"/>
    <dgm:cxn modelId="{2958A276-A5F9-4282-B687-FE327F525F13}" type="presOf" srcId="{43742469-4DBA-4DA7-A3D3-FBAA08739A5E}" destId="{619A4C43-90B4-428A-AEEB-BFF2B1249D7B}" srcOrd="0" destOrd="0" presId="urn:microsoft.com/office/officeart/2005/8/layout/orgChart1"/>
    <dgm:cxn modelId="{7638836C-176D-42EE-ACB7-57EB44AE24AE}" type="presOf" srcId="{A6F7B92A-82C2-4299-B6A5-F66FBCA8001C}" destId="{DAE760AE-467F-42D7-A372-798DBFDFA3C5}" srcOrd="0" destOrd="0" presId="urn:microsoft.com/office/officeart/2005/8/layout/orgChart1"/>
    <dgm:cxn modelId="{7AE3660D-D02C-47B5-AF56-4A899ACFC6BB}" srcId="{00401416-9634-45CC-A00E-F59060226CCB}" destId="{A6F7B92A-82C2-4299-B6A5-F66FBCA8001C}" srcOrd="1" destOrd="0" parTransId="{8A1A7CCC-DC60-44CA-BBA3-1F74E678AD09}" sibTransId="{B4657148-5B36-4E03-AB58-24AC3E280168}"/>
    <dgm:cxn modelId="{DF58CA94-A86A-49DF-9A79-CF7F7B36126F}" type="presOf" srcId="{3532AAF2-1720-47D9-B928-2C3343A1E840}" destId="{ED36089E-FC30-48B0-A1CE-6406D60CE239}" srcOrd="0" destOrd="0" presId="urn:microsoft.com/office/officeart/2005/8/layout/orgChart1"/>
    <dgm:cxn modelId="{E3B6D5EB-B464-4E6D-8F19-9B0DC7A33B2C}" srcId="{604D56A5-B6C9-4B89-9FB2-5A1F9D34D298}" destId="{735F1C14-B74B-4E85-804D-7F458553D417}" srcOrd="1" destOrd="0" parTransId="{D9A8B483-23E4-4DAC-BB20-B312BD1E7B9B}" sibTransId="{AC67E0C2-6BD6-419F-A1EC-2D7049459D4D}"/>
    <dgm:cxn modelId="{A19BA6D7-2954-4E1A-A434-D1E34C888716}" type="presOf" srcId="{2099706D-2507-421B-BFE8-79DADB37880A}" destId="{A516E885-0CAA-4592-A2F7-BA1BE6DB41D9}" srcOrd="1" destOrd="0" presId="urn:microsoft.com/office/officeart/2005/8/layout/orgChart1"/>
    <dgm:cxn modelId="{7BF7A73B-01C1-4F50-B545-638BDD0EA044}" type="presOf" srcId="{D9A8B483-23E4-4DAC-BB20-B312BD1E7B9B}" destId="{E4EB7B5D-BED3-49FF-82A2-569294D31103}" srcOrd="0" destOrd="0" presId="urn:microsoft.com/office/officeart/2005/8/layout/orgChart1"/>
    <dgm:cxn modelId="{AC6EA546-459B-42A3-AC82-021A234329A1}" type="presOf" srcId="{2133CE1B-A1C4-4A36-ADE4-91A0644CAFA2}" destId="{C3C5E03E-D8EC-420F-BB86-55349A3947FE}" srcOrd="1" destOrd="0" presId="urn:microsoft.com/office/officeart/2005/8/layout/orgChart1"/>
    <dgm:cxn modelId="{FB8EA22F-83B5-4709-825E-19E04211A2C7}" srcId="{00401416-9634-45CC-A00E-F59060226CCB}" destId="{604D56A5-B6C9-4B89-9FB2-5A1F9D34D298}" srcOrd="0" destOrd="0" parTransId="{43742469-4DBA-4DA7-A3D3-FBAA08739A5E}" sibTransId="{D416A4EE-E814-496D-ABDF-1C9A8AD0D03C}"/>
    <dgm:cxn modelId="{0529A98B-5FCE-4F99-AE81-FA9FF24C6A9F}" type="presOf" srcId="{3532AAF2-1720-47D9-B928-2C3343A1E840}" destId="{2B181AFB-5122-4928-B329-BF0B38210C80}" srcOrd="1" destOrd="0" presId="urn:microsoft.com/office/officeart/2005/8/layout/orgChart1"/>
    <dgm:cxn modelId="{474760E8-A73E-4328-A241-DDE1EA912B94}" type="presOf" srcId="{735F1C14-B74B-4E85-804D-7F458553D417}" destId="{B3604125-9FDF-43F7-91A5-C1FDB25226A3}" srcOrd="1" destOrd="0" presId="urn:microsoft.com/office/officeart/2005/8/layout/orgChart1"/>
    <dgm:cxn modelId="{02932473-77E1-48F3-AB1C-7D82B64D9F33}" type="presParOf" srcId="{99BFAC2D-F6DF-4261-9269-A2D852A05610}" destId="{F5C9766A-437A-4FC0-955A-F6AD2E479701}" srcOrd="0" destOrd="0" presId="urn:microsoft.com/office/officeart/2005/8/layout/orgChart1"/>
    <dgm:cxn modelId="{2593EAD5-DC62-472B-9078-D685F183D05F}" type="presParOf" srcId="{F5C9766A-437A-4FC0-955A-F6AD2E479701}" destId="{EE127EFA-69FC-4328-B1F9-F9FEF9F5F796}" srcOrd="0" destOrd="0" presId="urn:microsoft.com/office/officeart/2005/8/layout/orgChart1"/>
    <dgm:cxn modelId="{D54F8F40-9568-46BA-9998-05ACDC578325}" type="presParOf" srcId="{EE127EFA-69FC-4328-B1F9-F9FEF9F5F796}" destId="{6FE64859-5921-412F-BE09-04B4AE0C95A2}" srcOrd="0" destOrd="0" presId="urn:microsoft.com/office/officeart/2005/8/layout/orgChart1"/>
    <dgm:cxn modelId="{963C9E84-32A7-4956-9A20-48F7C47FB917}" type="presParOf" srcId="{EE127EFA-69FC-4328-B1F9-F9FEF9F5F796}" destId="{BDFBD07D-2593-47EA-9A7D-46BEBA20700A}" srcOrd="1" destOrd="0" presId="urn:microsoft.com/office/officeart/2005/8/layout/orgChart1"/>
    <dgm:cxn modelId="{D530B6C4-57C4-4539-BF75-66EA4DCDA440}" type="presParOf" srcId="{F5C9766A-437A-4FC0-955A-F6AD2E479701}" destId="{294B5B67-333A-47DE-8EBB-D63AACBCEF84}" srcOrd="1" destOrd="0" presId="urn:microsoft.com/office/officeart/2005/8/layout/orgChart1"/>
    <dgm:cxn modelId="{04630927-3417-46A3-A663-4F7FDBF29061}" type="presParOf" srcId="{294B5B67-333A-47DE-8EBB-D63AACBCEF84}" destId="{619A4C43-90B4-428A-AEEB-BFF2B1249D7B}" srcOrd="0" destOrd="0" presId="urn:microsoft.com/office/officeart/2005/8/layout/orgChart1"/>
    <dgm:cxn modelId="{A5FF04E7-5D0D-45DC-BC4E-38D0C0364B5F}" type="presParOf" srcId="{294B5B67-333A-47DE-8EBB-D63AACBCEF84}" destId="{051704B8-E685-4B19-A220-9E62D1DB24BB}" srcOrd="1" destOrd="0" presId="urn:microsoft.com/office/officeart/2005/8/layout/orgChart1"/>
    <dgm:cxn modelId="{7F1C92BC-AE32-487A-A553-F8B6E218306B}" type="presParOf" srcId="{051704B8-E685-4B19-A220-9E62D1DB24BB}" destId="{B0DB3277-F275-4CC9-88F3-C46A48FEF671}" srcOrd="0" destOrd="0" presId="urn:microsoft.com/office/officeart/2005/8/layout/orgChart1"/>
    <dgm:cxn modelId="{9485E411-1F90-4A52-98A9-CB6D8822A3D5}" type="presParOf" srcId="{B0DB3277-F275-4CC9-88F3-C46A48FEF671}" destId="{3F80F27B-774C-490C-84AA-E7CC52892775}" srcOrd="0" destOrd="0" presId="urn:microsoft.com/office/officeart/2005/8/layout/orgChart1"/>
    <dgm:cxn modelId="{957C71C4-A083-409D-9AF3-3DAB937636CD}" type="presParOf" srcId="{B0DB3277-F275-4CC9-88F3-C46A48FEF671}" destId="{5BE7330B-042F-4C25-A9FA-C90EE7AE0B73}" srcOrd="1" destOrd="0" presId="urn:microsoft.com/office/officeart/2005/8/layout/orgChart1"/>
    <dgm:cxn modelId="{AA77FFCB-7FD7-489B-A680-9D5DAEF00907}" type="presParOf" srcId="{051704B8-E685-4B19-A220-9E62D1DB24BB}" destId="{FD85FAE5-0909-4CAB-AA89-BBB914980460}" srcOrd="1" destOrd="0" presId="urn:microsoft.com/office/officeart/2005/8/layout/orgChart1"/>
    <dgm:cxn modelId="{FDC40011-2C33-4291-B65A-DB60781AD08B}" type="presParOf" srcId="{FD85FAE5-0909-4CAB-AA89-BBB914980460}" destId="{5D99AC8F-7D7F-4818-968A-D935742EF229}" srcOrd="0" destOrd="0" presId="urn:microsoft.com/office/officeart/2005/8/layout/orgChart1"/>
    <dgm:cxn modelId="{6C2ED5E6-9CB1-44F2-8ACE-2CFCF8871A40}" type="presParOf" srcId="{FD85FAE5-0909-4CAB-AA89-BBB914980460}" destId="{B6818117-19B5-4591-BB4A-6518D73DECB3}" srcOrd="1" destOrd="0" presId="urn:microsoft.com/office/officeart/2005/8/layout/orgChart1"/>
    <dgm:cxn modelId="{5C5E51C9-9E9E-4934-96FF-9FD2ABE88F41}" type="presParOf" srcId="{B6818117-19B5-4591-BB4A-6518D73DECB3}" destId="{D6E1CE16-9B22-440A-B2C0-B243C2EBA4FF}" srcOrd="0" destOrd="0" presId="urn:microsoft.com/office/officeart/2005/8/layout/orgChart1"/>
    <dgm:cxn modelId="{F7F92D75-A149-4788-BAF5-A34A196FA998}" type="presParOf" srcId="{D6E1CE16-9B22-440A-B2C0-B243C2EBA4FF}" destId="{913F126F-D771-4859-8289-C6B82A73A761}" srcOrd="0" destOrd="0" presId="urn:microsoft.com/office/officeart/2005/8/layout/orgChart1"/>
    <dgm:cxn modelId="{FF3A4DD0-61D3-4926-A3AF-A39D8F265204}" type="presParOf" srcId="{D6E1CE16-9B22-440A-B2C0-B243C2EBA4FF}" destId="{A516E885-0CAA-4592-A2F7-BA1BE6DB41D9}" srcOrd="1" destOrd="0" presId="urn:microsoft.com/office/officeart/2005/8/layout/orgChart1"/>
    <dgm:cxn modelId="{8CD20F00-39A3-459B-B794-3A2056E71A8E}" type="presParOf" srcId="{B6818117-19B5-4591-BB4A-6518D73DECB3}" destId="{5EFE1232-F379-49FB-954F-F171A23C64CC}" srcOrd="1" destOrd="0" presId="urn:microsoft.com/office/officeart/2005/8/layout/orgChart1"/>
    <dgm:cxn modelId="{940E8F08-65D3-4409-AEBA-C35981C5E7A1}" type="presParOf" srcId="{B6818117-19B5-4591-BB4A-6518D73DECB3}" destId="{CE4457EE-DB25-4532-8014-9349A874848E}" srcOrd="2" destOrd="0" presId="urn:microsoft.com/office/officeart/2005/8/layout/orgChart1"/>
    <dgm:cxn modelId="{97EC6B00-792C-4EF1-9E25-F1F7111D2C5F}" type="presParOf" srcId="{FD85FAE5-0909-4CAB-AA89-BBB914980460}" destId="{E4EB7B5D-BED3-49FF-82A2-569294D31103}" srcOrd="2" destOrd="0" presId="urn:microsoft.com/office/officeart/2005/8/layout/orgChart1"/>
    <dgm:cxn modelId="{E8BE1452-3159-4E38-BB1B-03141B2FA455}" type="presParOf" srcId="{FD85FAE5-0909-4CAB-AA89-BBB914980460}" destId="{13F9B6D7-DB12-4EA8-99EB-AA5B111C1D78}" srcOrd="3" destOrd="0" presId="urn:microsoft.com/office/officeart/2005/8/layout/orgChart1"/>
    <dgm:cxn modelId="{D9DB50DD-326B-41CE-AF2F-C334E751DD60}" type="presParOf" srcId="{13F9B6D7-DB12-4EA8-99EB-AA5B111C1D78}" destId="{97901AF3-6151-402F-B6F3-4069F57E9E47}" srcOrd="0" destOrd="0" presId="urn:microsoft.com/office/officeart/2005/8/layout/orgChart1"/>
    <dgm:cxn modelId="{DCFD81E7-4A94-4D47-BE3D-8FF1C86A3962}" type="presParOf" srcId="{97901AF3-6151-402F-B6F3-4069F57E9E47}" destId="{E47F3E52-7AB0-4178-AB4B-186517D917E0}" srcOrd="0" destOrd="0" presId="urn:microsoft.com/office/officeart/2005/8/layout/orgChart1"/>
    <dgm:cxn modelId="{EE92F878-0B30-4050-8359-32388592EF9A}" type="presParOf" srcId="{97901AF3-6151-402F-B6F3-4069F57E9E47}" destId="{B3604125-9FDF-43F7-91A5-C1FDB25226A3}" srcOrd="1" destOrd="0" presId="urn:microsoft.com/office/officeart/2005/8/layout/orgChart1"/>
    <dgm:cxn modelId="{BE6F8EBB-BB59-42AC-876B-196870C327B6}" type="presParOf" srcId="{13F9B6D7-DB12-4EA8-99EB-AA5B111C1D78}" destId="{0E02F8EE-61FE-4A9E-BCC3-7DFD6BC02A3C}" srcOrd="1" destOrd="0" presId="urn:microsoft.com/office/officeart/2005/8/layout/orgChart1"/>
    <dgm:cxn modelId="{1F97633F-70E6-4C33-B4FB-59A9AFFEA1B1}" type="presParOf" srcId="{13F9B6D7-DB12-4EA8-99EB-AA5B111C1D78}" destId="{A274CBAE-7C85-4CC0-B616-3EAAB5954807}" srcOrd="2" destOrd="0" presId="urn:microsoft.com/office/officeart/2005/8/layout/orgChart1"/>
    <dgm:cxn modelId="{F51AD97A-5465-4ABB-9EC4-A32DC172EB40}" type="presParOf" srcId="{051704B8-E685-4B19-A220-9E62D1DB24BB}" destId="{087D4045-8C5A-40CB-8764-B40AC14F59A4}" srcOrd="2" destOrd="0" presId="urn:microsoft.com/office/officeart/2005/8/layout/orgChart1"/>
    <dgm:cxn modelId="{8A03CE8D-E048-48C4-A972-BE2D98998E4C}" type="presParOf" srcId="{294B5B67-333A-47DE-8EBB-D63AACBCEF84}" destId="{9D4BD630-13E5-4DEA-B2FC-C4731509145A}" srcOrd="2" destOrd="0" presId="urn:microsoft.com/office/officeart/2005/8/layout/orgChart1"/>
    <dgm:cxn modelId="{DAC659C5-CB08-44CF-8460-7FE5646B68A7}" type="presParOf" srcId="{294B5B67-333A-47DE-8EBB-D63AACBCEF84}" destId="{D6439FC1-8558-46E3-8B8D-CC3223AD7978}" srcOrd="3" destOrd="0" presId="urn:microsoft.com/office/officeart/2005/8/layout/orgChart1"/>
    <dgm:cxn modelId="{CD668D57-0644-41E2-AA67-EA881F5983A5}" type="presParOf" srcId="{D6439FC1-8558-46E3-8B8D-CC3223AD7978}" destId="{052A9990-4A6E-4EFC-8E7B-F5D8DA57FA11}" srcOrd="0" destOrd="0" presId="urn:microsoft.com/office/officeart/2005/8/layout/orgChart1"/>
    <dgm:cxn modelId="{D8AD1540-1C89-4CC0-8F92-780725164080}" type="presParOf" srcId="{052A9990-4A6E-4EFC-8E7B-F5D8DA57FA11}" destId="{DAE760AE-467F-42D7-A372-798DBFDFA3C5}" srcOrd="0" destOrd="0" presId="urn:microsoft.com/office/officeart/2005/8/layout/orgChart1"/>
    <dgm:cxn modelId="{B138B416-039F-49F6-A75A-698A72C9AB0C}" type="presParOf" srcId="{052A9990-4A6E-4EFC-8E7B-F5D8DA57FA11}" destId="{70C69C02-4EE0-484E-9485-9FBA015E3A18}" srcOrd="1" destOrd="0" presId="urn:microsoft.com/office/officeart/2005/8/layout/orgChart1"/>
    <dgm:cxn modelId="{6AA5C48B-3D0A-402A-8C25-793962071A4B}" type="presParOf" srcId="{D6439FC1-8558-46E3-8B8D-CC3223AD7978}" destId="{D67DFCFD-1BDC-409C-BE0C-197F21E07154}" srcOrd="1" destOrd="0" presId="urn:microsoft.com/office/officeart/2005/8/layout/orgChart1"/>
    <dgm:cxn modelId="{9D035421-3E2D-4101-BBD7-11FFF8E416B9}" type="presParOf" srcId="{D67DFCFD-1BDC-409C-BE0C-197F21E07154}" destId="{155E23CA-F2AF-478D-AE4F-F27EE1913A1C}" srcOrd="0" destOrd="0" presId="urn:microsoft.com/office/officeart/2005/8/layout/orgChart1"/>
    <dgm:cxn modelId="{392758BA-E005-44F0-94F3-808DDF491914}" type="presParOf" srcId="{D67DFCFD-1BDC-409C-BE0C-197F21E07154}" destId="{03B9CDA0-FA72-4AE5-AD82-15F84ED00740}" srcOrd="1" destOrd="0" presId="urn:microsoft.com/office/officeart/2005/8/layout/orgChart1"/>
    <dgm:cxn modelId="{BCD22A0F-278C-4D6D-B2A5-99F4CBEFAF54}" type="presParOf" srcId="{03B9CDA0-FA72-4AE5-AD82-15F84ED00740}" destId="{CF1BD428-A0CB-4666-9787-8188574790B7}" srcOrd="0" destOrd="0" presId="urn:microsoft.com/office/officeart/2005/8/layout/orgChart1"/>
    <dgm:cxn modelId="{274C325B-1429-45F4-B609-D0F257A0C232}" type="presParOf" srcId="{CF1BD428-A0CB-4666-9787-8188574790B7}" destId="{F5CDD224-D442-4DD6-8DF0-B9028F463CA5}" srcOrd="0" destOrd="0" presId="urn:microsoft.com/office/officeart/2005/8/layout/orgChart1"/>
    <dgm:cxn modelId="{B3401F84-3A6C-4B55-9931-A3CFBAD05B5A}" type="presParOf" srcId="{CF1BD428-A0CB-4666-9787-8188574790B7}" destId="{C1D510F8-6608-4B3B-BC05-CFA7E2CD1AD5}" srcOrd="1" destOrd="0" presId="urn:microsoft.com/office/officeart/2005/8/layout/orgChart1"/>
    <dgm:cxn modelId="{EE2513FD-449E-40D9-A9B1-034AF608C7AF}" type="presParOf" srcId="{03B9CDA0-FA72-4AE5-AD82-15F84ED00740}" destId="{0C78A890-B04F-4CE1-A402-E6484AD3F776}" srcOrd="1" destOrd="0" presId="urn:microsoft.com/office/officeart/2005/8/layout/orgChart1"/>
    <dgm:cxn modelId="{6F387695-E8CD-493C-B928-750D259EE75D}" type="presParOf" srcId="{03B9CDA0-FA72-4AE5-AD82-15F84ED00740}" destId="{A5B2C0DE-A483-4A47-B13C-8AF8C6511590}" srcOrd="2" destOrd="0" presId="urn:microsoft.com/office/officeart/2005/8/layout/orgChart1"/>
    <dgm:cxn modelId="{3FEAF187-95AF-44EF-9487-A1B2B896130F}" type="presParOf" srcId="{D67DFCFD-1BDC-409C-BE0C-197F21E07154}" destId="{0E4944FB-1374-4F2F-A79C-BFDFD0C38376}" srcOrd="2" destOrd="0" presId="urn:microsoft.com/office/officeart/2005/8/layout/orgChart1"/>
    <dgm:cxn modelId="{DDD654F1-B438-43C8-9395-F4BAA6E2197E}" type="presParOf" srcId="{D67DFCFD-1BDC-409C-BE0C-197F21E07154}" destId="{81C0D829-8425-45C5-8CDD-0237A383D351}" srcOrd="3" destOrd="0" presId="urn:microsoft.com/office/officeart/2005/8/layout/orgChart1"/>
    <dgm:cxn modelId="{A46BA612-69BE-48E0-80B1-DFA5A8AEB798}" type="presParOf" srcId="{81C0D829-8425-45C5-8CDD-0237A383D351}" destId="{68ED76D0-F96F-4BF1-B7A6-3B0C7586A008}" srcOrd="0" destOrd="0" presId="urn:microsoft.com/office/officeart/2005/8/layout/orgChart1"/>
    <dgm:cxn modelId="{DFFA138B-A3E0-41A6-A766-C9B427DA2AD2}" type="presParOf" srcId="{68ED76D0-F96F-4BF1-B7A6-3B0C7586A008}" destId="{9705D6B3-B03D-4E9C-9931-55D8ECCA97B8}" srcOrd="0" destOrd="0" presId="urn:microsoft.com/office/officeart/2005/8/layout/orgChart1"/>
    <dgm:cxn modelId="{AFC33CBF-0A04-4431-BC49-E6F7312CA43F}" type="presParOf" srcId="{68ED76D0-F96F-4BF1-B7A6-3B0C7586A008}" destId="{C48EFCCB-040B-4F69-874A-8001BAFE6E1D}" srcOrd="1" destOrd="0" presId="urn:microsoft.com/office/officeart/2005/8/layout/orgChart1"/>
    <dgm:cxn modelId="{8F74685E-51E9-41E0-80D0-4D6295DF1BAD}" type="presParOf" srcId="{81C0D829-8425-45C5-8CDD-0237A383D351}" destId="{D0B8DD08-218F-4EDC-9DA4-7D2156606DFE}" srcOrd="1" destOrd="0" presId="urn:microsoft.com/office/officeart/2005/8/layout/orgChart1"/>
    <dgm:cxn modelId="{BA8EB9C2-A1DA-4C61-B6EE-1DF3F652A498}" type="presParOf" srcId="{81C0D829-8425-45C5-8CDD-0237A383D351}" destId="{DB3673ED-6AA5-4579-B0A4-33ACB477623D}" srcOrd="2" destOrd="0" presId="urn:microsoft.com/office/officeart/2005/8/layout/orgChart1"/>
    <dgm:cxn modelId="{E5359A36-A15C-45A1-970F-3AA06A7B60D8}" type="presParOf" srcId="{D6439FC1-8558-46E3-8B8D-CC3223AD7978}" destId="{1D7EA3CB-B67F-42D2-A5C3-CADCBDC74793}" srcOrd="2" destOrd="0" presId="urn:microsoft.com/office/officeart/2005/8/layout/orgChart1"/>
    <dgm:cxn modelId="{D8DB55B8-CFAD-4D8E-9116-4C0A437B4DF7}" type="presParOf" srcId="{294B5B67-333A-47DE-8EBB-D63AACBCEF84}" destId="{E565B455-014B-4200-B8F7-A5A4987E66AD}" srcOrd="4" destOrd="0" presId="urn:microsoft.com/office/officeart/2005/8/layout/orgChart1"/>
    <dgm:cxn modelId="{739CFBB7-F472-4F47-B631-EEAC69466A6C}" type="presParOf" srcId="{294B5B67-333A-47DE-8EBB-D63AACBCEF84}" destId="{F6948F6F-D2B3-412A-9483-E3C4B614FDA1}" srcOrd="5" destOrd="0" presId="urn:microsoft.com/office/officeart/2005/8/layout/orgChart1"/>
    <dgm:cxn modelId="{AB472811-EC3E-4153-BCDB-6AAFDBA65FA3}" type="presParOf" srcId="{F6948F6F-D2B3-412A-9483-E3C4B614FDA1}" destId="{8119C73A-5E93-402C-BF85-ADB18CEF5EB0}" srcOrd="0" destOrd="0" presId="urn:microsoft.com/office/officeart/2005/8/layout/orgChart1"/>
    <dgm:cxn modelId="{41D6C5A8-EB3A-4BC5-B1AC-8DD5CDF2B690}" type="presParOf" srcId="{8119C73A-5E93-402C-BF85-ADB18CEF5EB0}" destId="{007ED119-8E58-4289-B615-E92959A987B8}" srcOrd="0" destOrd="0" presId="urn:microsoft.com/office/officeart/2005/8/layout/orgChart1"/>
    <dgm:cxn modelId="{BFC383EB-C854-4A8C-B372-1116B6558E8E}" type="presParOf" srcId="{8119C73A-5E93-402C-BF85-ADB18CEF5EB0}" destId="{C3C5E03E-D8EC-420F-BB86-55349A3947FE}" srcOrd="1" destOrd="0" presId="urn:microsoft.com/office/officeart/2005/8/layout/orgChart1"/>
    <dgm:cxn modelId="{D4A1A3CA-9BA3-4ED3-BF46-882AE6E4D30F}" type="presParOf" srcId="{F6948F6F-D2B3-412A-9483-E3C4B614FDA1}" destId="{731FF51B-0DEB-4DD6-AC9F-3C6D7B09887A}" srcOrd="1" destOrd="0" presId="urn:microsoft.com/office/officeart/2005/8/layout/orgChart1"/>
    <dgm:cxn modelId="{34D4C601-63F5-4BC1-AF8E-B1439F350110}" type="presParOf" srcId="{731FF51B-0DEB-4DD6-AC9F-3C6D7B09887A}" destId="{6A1A9EDB-C720-4E23-8FC0-C1038EB08E94}" srcOrd="0" destOrd="0" presId="urn:microsoft.com/office/officeart/2005/8/layout/orgChart1"/>
    <dgm:cxn modelId="{F83A2EBE-E87A-46D5-B48C-E0EF399361FF}" type="presParOf" srcId="{731FF51B-0DEB-4DD6-AC9F-3C6D7B09887A}" destId="{AE1F0B27-2CBA-4F23-A9A9-6A819E31CBA1}" srcOrd="1" destOrd="0" presId="urn:microsoft.com/office/officeart/2005/8/layout/orgChart1"/>
    <dgm:cxn modelId="{BC148E23-0C97-44E5-8086-449124487FD8}" type="presParOf" srcId="{AE1F0B27-2CBA-4F23-A9A9-6A819E31CBA1}" destId="{01FCD531-5B62-4C1B-9E9E-76A0A29BB7F8}" srcOrd="0" destOrd="0" presId="urn:microsoft.com/office/officeart/2005/8/layout/orgChart1"/>
    <dgm:cxn modelId="{80AB53CE-B086-45AB-94EB-FC835A591BD5}" type="presParOf" srcId="{01FCD531-5B62-4C1B-9E9E-76A0A29BB7F8}" destId="{ED36089E-FC30-48B0-A1CE-6406D60CE239}" srcOrd="0" destOrd="0" presId="urn:microsoft.com/office/officeart/2005/8/layout/orgChart1"/>
    <dgm:cxn modelId="{A0C485EB-18E8-42BA-8198-88CD860A2C5A}" type="presParOf" srcId="{01FCD531-5B62-4C1B-9E9E-76A0A29BB7F8}" destId="{2B181AFB-5122-4928-B329-BF0B38210C80}" srcOrd="1" destOrd="0" presId="urn:microsoft.com/office/officeart/2005/8/layout/orgChart1"/>
    <dgm:cxn modelId="{4528E02D-E089-4805-9CC3-745633117B56}" type="presParOf" srcId="{AE1F0B27-2CBA-4F23-A9A9-6A819E31CBA1}" destId="{A986450A-3C15-402C-B989-A4CEB2CD5601}" srcOrd="1" destOrd="0" presId="urn:microsoft.com/office/officeart/2005/8/layout/orgChart1"/>
    <dgm:cxn modelId="{A306D502-2AFF-45F6-990F-1F967E214AF2}" type="presParOf" srcId="{A986450A-3C15-402C-B989-A4CEB2CD5601}" destId="{F6F6CC4C-D2B1-44E6-A2CF-DE4F1A23E3E6}" srcOrd="0" destOrd="0" presId="urn:microsoft.com/office/officeart/2005/8/layout/orgChart1"/>
    <dgm:cxn modelId="{6D1BA1AD-FF96-4C23-AE3D-35ACF30B6E49}" type="presParOf" srcId="{A986450A-3C15-402C-B989-A4CEB2CD5601}" destId="{93594E2E-39EE-4988-B16E-A5506E998BBE}" srcOrd="1" destOrd="0" presId="urn:microsoft.com/office/officeart/2005/8/layout/orgChart1"/>
    <dgm:cxn modelId="{46B0FEBC-622E-4291-9DFE-2B7C75CBB777}" type="presParOf" srcId="{93594E2E-39EE-4988-B16E-A5506E998BBE}" destId="{7B1F52FD-1D6A-4749-B489-32C627A68494}" srcOrd="0" destOrd="0" presId="urn:microsoft.com/office/officeart/2005/8/layout/orgChart1"/>
    <dgm:cxn modelId="{C29C0193-6697-469C-81E3-11540FF1A74A}" type="presParOf" srcId="{7B1F52FD-1D6A-4749-B489-32C627A68494}" destId="{38B4D631-EEAC-454A-AC9C-22664F7BF9D4}" srcOrd="0" destOrd="0" presId="urn:microsoft.com/office/officeart/2005/8/layout/orgChart1"/>
    <dgm:cxn modelId="{34A0E94C-72FC-4188-9031-D6D4E17FF099}" type="presParOf" srcId="{7B1F52FD-1D6A-4749-B489-32C627A68494}" destId="{B17EFFEF-66F4-43F1-BF11-33EFF2F300B0}" srcOrd="1" destOrd="0" presId="urn:microsoft.com/office/officeart/2005/8/layout/orgChart1"/>
    <dgm:cxn modelId="{272B7AC7-EB47-450A-BE8B-0AC51888BC07}" type="presParOf" srcId="{93594E2E-39EE-4988-B16E-A5506E998BBE}" destId="{9E20B325-D77A-4C85-8021-440D26A0D374}" srcOrd="1" destOrd="0" presId="urn:microsoft.com/office/officeart/2005/8/layout/orgChart1"/>
    <dgm:cxn modelId="{98DF73ED-7850-4DB1-8F3F-D91AA668A1AC}" type="presParOf" srcId="{93594E2E-39EE-4988-B16E-A5506E998BBE}" destId="{8320B445-5C9E-476E-8D2C-9E87E450DE14}" srcOrd="2" destOrd="0" presId="urn:microsoft.com/office/officeart/2005/8/layout/orgChart1"/>
    <dgm:cxn modelId="{003E0FD7-9C76-4C40-8B96-3663C11DD648}" type="presParOf" srcId="{AE1F0B27-2CBA-4F23-A9A9-6A819E31CBA1}" destId="{7678D181-CF7E-4AB2-940E-476ABC8EFA61}" srcOrd="2" destOrd="0" presId="urn:microsoft.com/office/officeart/2005/8/layout/orgChart1"/>
    <dgm:cxn modelId="{66FC42A3-3337-4127-BCC4-BAA04C085179}" type="presParOf" srcId="{F6948F6F-D2B3-412A-9483-E3C4B614FDA1}" destId="{BBBE68AE-A7C6-442D-A176-8EB7FACAEA1E}" srcOrd="2" destOrd="0" presId="urn:microsoft.com/office/officeart/2005/8/layout/orgChart1"/>
    <dgm:cxn modelId="{6859C922-41CC-4A5B-8CF6-5B9AEEE4AF93}" type="presParOf" srcId="{F5C9766A-437A-4FC0-955A-F6AD2E479701}" destId="{F51EB7E8-EE1C-4192-997E-B8CDDCD3C882}" srcOrd="2" destOrd="0" presId="urn:microsoft.com/office/officeart/2005/8/layout/orgChart1"/>
  </dgm:cxnLst>
  <dgm:bg>
    <a:noFill/>
  </dgm:bg>
  <dgm:whole>
    <a:ln>
      <a:prstDash val="sysDot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C132C-2FCC-4F5D-9E68-F924F6464ADA}">
      <dsp:nvSpPr>
        <dsp:cNvPr id="0" name=""/>
        <dsp:cNvSpPr/>
      </dsp:nvSpPr>
      <dsp:spPr>
        <a:xfrm>
          <a:off x="7737904" y="1862888"/>
          <a:ext cx="203630" cy="587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476"/>
              </a:lnTo>
              <a:lnTo>
                <a:pt x="203630" y="58747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BBD24-3374-44CF-9F97-A2BB016C7329}">
      <dsp:nvSpPr>
        <dsp:cNvPr id="0" name=""/>
        <dsp:cNvSpPr/>
      </dsp:nvSpPr>
      <dsp:spPr>
        <a:xfrm>
          <a:off x="4600242" y="753198"/>
          <a:ext cx="3680677" cy="430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28"/>
              </a:lnTo>
              <a:lnTo>
                <a:pt x="3680677" y="323828"/>
              </a:lnTo>
              <a:lnTo>
                <a:pt x="3680677" y="43092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2A549-EB5E-422F-8FA7-7A3D247F09F6}">
      <dsp:nvSpPr>
        <dsp:cNvPr id="0" name=""/>
        <dsp:cNvSpPr/>
      </dsp:nvSpPr>
      <dsp:spPr>
        <a:xfrm>
          <a:off x="6166180" y="1920127"/>
          <a:ext cx="203630" cy="251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747"/>
              </a:lnTo>
              <a:lnTo>
                <a:pt x="203630" y="251574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67DC8-C3BB-459B-A6BC-DA08D1D3EDC2}">
      <dsp:nvSpPr>
        <dsp:cNvPr id="0" name=""/>
        <dsp:cNvSpPr/>
      </dsp:nvSpPr>
      <dsp:spPr>
        <a:xfrm>
          <a:off x="6166180" y="1920127"/>
          <a:ext cx="203630" cy="1517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802"/>
              </a:lnTo>
              <a:lnTo>
                <a:pt x="203630" y="151780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FDD41-3224-4493-81DE-62B185B2ABD8}">
      <dsp:nvSpPr>
        <dsp:cNvPr id="0" name=""/>
        <dsp:cNvSpPr/>
      </dsp:nvSpPr>
      <dsp:spPr>
        <a:xfrm>
          <a:off x="6166180" y="1920127"/>
          <a:ext cx="203630" cy="573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429"/>
              </a:lnTo>
              <a:lnTo>
                <a:pt x="203630" y="57342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FBCA0-401F-4E07-BF3D-3D804210D86E}">
      <dsp:nvSpPr>
        <dsp:cNvPr id="0" name=""/>
        <dsp:cNvSpPr/>
      </dsp:nvSpPr>
      <dsp:spPr>
        <a:xfrm>
          <a:off x="4600242" y="753198"/>
          <a:ext cx="2108953" cy="430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28"/>
              </a:lnTo>
              <a:lnTo>
                <a:pt x="2108953" y="323828"/>
              </a:lnTo>
              <a:lnTo>
                <a:pt x="2108953" y="43092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1E1D3-CD11-4ED3-9D40-F86BE2AFA86C}">
      <dsp:nvSpPr>
        <dsp:cNvPr id="0" name=""/>
        <dsp:cNvSpPr/>
      </dsp:nvSpPr>
      <dsp:spPr>
        <a:xfrm>
          <a:off x="4690427" y="1944417"/>
          <a:ext cx="205066" cy="1519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9380"/>
              </a:lnTo>
              <a:lnTo>
                <a:pt x="205066" y="151938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1B6F5-3ED7-449A-8C59-51898FB92E54}">
      <dsp:nvSpPr>
        <dsp:cNvPr id="0" name=""/>
        <dsp:cNvSpPr/>
      </dsp:nvSpPr>
      <dsp:spPr>
        <a:xfrm>
          <a:off x="4690427" y="1944417"/>
          <a:ext cx="187635" cy="564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425"/>
              </a:lnTo>
              <a:lnTo>
                <a:pt x="187635" y="56442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04D17-B9B2-4C9D-990B-2EA4B875EEF6}">
      <dsp:nvSpPr>
        <dsp:cNvPr id="0" name=""/>
        <dsp:cNvSpPr/>
      </dsp:nvSpPr>
      <dsp:spPr>
        <a:xfrm>
          <a:off x="4600242" y="753198"/>
          <a:ext cx="590546" cy="430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28"/>
              </a:lnTo>
              <a:lnTo>
                <a:pt x="590546" y="323828"/>
              </a:lnTo>
              <a:lnTo>
                <a:pt x="590546" y="43092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24391-D433-4DED-865B-CF0B13B1BE07}">
      <dsp:nvSpPr>
        <dsp:cNvPr id="0" name=""/>
        <dsp:cNvSpPr/>
      </dsp:nvSpPr>
      <dsp:spPr>
        <a:xfrm>
          <a:off x="3129366" y="1932045"/>
          <a:ext cx="203630" cy="2611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1690"/>
              </a:lnTo>
              <a:lnTo>
                <a:pt x="203630" y="2611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59636-B906-4B01-8C13-BDB6B76DA18C}">
      <dsp:nvSpPr>
        <dsp:cNvPr id="0" name=""/>
        <dsp:cNvSpPr/>
      </dsp:nvSpPr>
      <dsp:spPr>
        <a:xfrm>
          <a:off x="3129366" y="1932045"/>
          <a:ext cx="203630" cy="1583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037"/>
              </a:lnTo>
              <a:lnTo>
                <a:pt x="203630" y="158303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315DE-6943-4136-9EAC-045800BA9953}">
      <dsp:nvSpPr>
        <dsp:cNvPr id="0" name=""/>
        <dsp:cNvSpPr/>
      </dsp:nvSpPr>
      <dsp:spPr>
        <a:xfrm>
          <a:off x="3129366" y="1932045"/>
          <a:ext cx="203630" cy="580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648"/>
              </a:lnTo>
              <a:lnTo>
                <a:pt x="203630" y="58064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1E312-06C4-4901-88B8-8C603E6FF499}">
      <dsp:nvSpPr>
        <dsp:cNvPr id="0" name=""/>
        <dsp:cNvSpPr/>
      </dsp:nvSpPr>
      <dsp:spPr>
        <a:xfrm>
          <a:off x="3672381" y="753198"/>
          <a:ext cx="927860" cy="430921"/>
        </a:xfrm>
        <a:custGeom>
          <a:avLst/>
          <a:gdLst/>
          <a:ahLst/>
          <a:cxnLst/>
          <a:rect l="0" t="0" r="0" b="0"/>
          <a:pathLst>
            <a:path>
              <a:moveTo>
                <a:pt x="927860" y="0"/>
              </a:moveTo>
              <a:lnTo>
                <a:pt x="927860" y="323828"/>
              </a:lnTo>
              <a:lnTo>
                <a:pt x="0" y="323828"/>
              </a:lnTo>
              <a:lnTo>
                <a:pt x="0" y="43092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89859-30C7-421D-B6C4-8E98C1727A6C}">
      <dsp:nvSpPr>
        <dsp:cNvPr id="0" name=""/>
        <dsp:cNvSpPr/>
      </dsp:nvSpPr>
      <dsp:spPr>
        <a:xfrm>
          <a:off x="1637223" y="1863133"/>
          <a:ext cx="148579" cy="259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3882"/>
              </a:lnTo>
              <a:lnTo>
                <a:pt x="148579" y="259388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28BB2-5E75-45D6-B418-4FE18E4ECEB3}">
      <dsp:nvSpPr>
        <dsp:cNvPr id="0" name=""/>
        <dsp:cNvSpPr/>
      </dsp:nvSpPr>
      <dsp:spPr>
        <a:xfrm>
          <a:off x="1637223" y="1863133"/>
          <a:ext cx="158054" cy="1547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7854"/>
              </a:lnTo>
              <a:lnTo>
                <a:pt x="158054" y="154785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E23CA-F2AF-478D-AE4F-F27EE1913A1C}">
      <dsp:nvSpPr>
        <dsp:cNvPr id="0" name=""/>
        <dsp:cNvSpPr/>
      </dsp:nvSpPr>
      <dsp:spPr>
        <a:xfrm>
          <a:off x="1637223" y="1863133"/>
          <a:ext cx="158054" cy="575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767"/>
              </a:lnTo>
              <a:lnTo>
                <a:pt x="158054" y="57576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BD630-13E5-4DEA-B2FC-C4731509145A}">
      <dsp:nvSpPr>
        <dsp:cNvPr id="0" name=""/>
        <dsp:cNvSpPr/>
      </dsp:nvSpPr>
      <dsp:spPr>
        <a:xfrm>
          <a:off x="2154739" y="753198"/>
          <a:ext cx="2445502" cy="441661"/>
        </a:xfrm>
        <a:custGeom>
          <a:avLst/>
          <a:gdLst/>
          <a:ahLst/>
          <a:cxnLst/>
          <a:rect l="0" t="0" r="0" b="0"/>
          <a:pathLst>
            <a:path>
              <a:moveTo>
                <a:pt x="2445502" y="0"/>
              </a:moveTo>
              <a:lnTo>
                <a:pt x="2445502" y="334568"/>
              </a:lnTo>
              <a:lnTo>
                <a:pt x="0" y="334568"/>
              </a:lnTo>
              <a:lnTo>
                <a:pt x="0" y="44166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EE902-25CB-4284-9895-60446FEC5037}">
      <dsp:nvSpPr>
        <dsp:cNvPr id="0" name=""/>
        <dsp:cNvSpPr/>
      </dsp:nvSpPr>
      <dsp:spPr>
        <a:xfrm>
          <a:off x="129683" y="1899576"/>
          <a:ext cx="237378" cy="568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625"/>
              </a:lnTo>
              <a:lnTo>
                <a:pt x="237378" y="56862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A3458-F7F8-4053-AF42-5912E76FBEA6}">
      <dsp:nvSpPr>
        <dsp:cNvPr id="0" name=""/>
        <dsp:cNvSpPr/>
      </dsp:nvSpPr>
      <dsp:spPr>
        <a:xfrm>
          <a:off x="630998" y="753198"/>
          <a:ext cx="3969243" cy="430921"/>
        </a:xfrm>
        <a:custGeom>
          <a:avLst/>
          <a:gdLst/>
          <a:ahLst/>
          <a:cxnLst/>
          <a:rect l="0" t="0" r="0" b="0"/>
          <a:pathLst>
            <a:path>
              <a:moveTo>
                <a:pt x="3969243" y="0"/>
              </a:moveTo>
              <a:lnTo>
                <a:pt x="3969243" y="323828"/>
              </a:lnTo>
              <a:lnTo>
                <a:pt x="0" y="323828"/>
              </a:lnTo>
              <a:lnTo>
                <a:pt x="0" y="43092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64859-5921-412F-BE09-04B4AE0C95A2}">
      <dsp:nvSpPr>
        <dsp:cNvPr id="0" name=""/>
        <dsp:cNvSpPr/>
      </dsp:nvSpPr>
      <dsp:spPr>
        <a:xfrm>
          <a:off x="3639374" y="0"/>
          <a:ext cx="1921736" cy="753198"/>
        </a:xfrm>
        <a:prstGeom prst="rect">
          <a:avLst/>
        </a:prstGeom>
        <a:solidFill>
          <a:schemeClr val="bg2">
            <a:lumMod val="75000"/>
          </a:schemeClr>
        </a:solidFill>
        <a:ln w="28575" cap="flat" cmpd="sng" algn="ctr">
          <a:solidFill>
            <a:schemeClr val="tx1"/>
          </a:solidFill>
          <a:prstDash val="sysDot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0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MSgt </a:t>
          </a:r>
          <a:r>
            <a:rPr lang="en-US" sz="1000" b="1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Jesscia</a:t>
          </a:r>
          <a:r>
            <a:rPr lang="en-US" sz="10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Cain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0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15254 Cypress Way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0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0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667-786-1698</a:t>
          </a:r>
          <a:endParaRPr lang="en-US" sz="1000" b="0" kern="1200" spc="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639374" y="0"/>
        <a:ext cx="1921736" cy="753198"/>
      </dsp:txXfrm>
    </dsp:sp>
    <dsp:sp modelId="{CB1FD870-CD41-4922-8B15-1D2E3FF0CAB6}">
      <dsp:nvSpPr>
        <dsp:cNvPr id="0" name=""/>
        <dsp:cNvSpPr/>
      </dsp:nvSpPr>
      <dsp:spPr>
        <a:xfrm>
          <a:off x="4354" y="1184120"/>
          <a:ext cx="1253289" cy="715455"/>
        </a:xfrm>
        <a:prstGeom prst="rect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endParaRPr lang="en-US" sz="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354" y="1184120"/>
        <a:ext cx="1253289" cy="715455"/>
      </dsp:txXfrm>
    </dsp:sp>
    <dsp:sp modelId="{8607DB7F-3B7E-4554-B087-E105D09D0430}">
      <dsp:nvSpPr>
        <dsp:cNvPr id="0" name=""/>
        <dsp:cNvSpPr/>
      </dsp:nvSpPr>
      <dsp:spPr>
        <a:xfrm>
          <a:off x="367061" y="2088866"/>
          <a:ext cx="1234124" cy="7586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SSgt Lloyd Easter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304 Coolidge (KAFB)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 817-675-6244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377-2617</a:t>
          </a:r>
        </a:p>
      </dsp:txBody>
      <dsp:txXfrm>
        <a:off x="367061" y="2088866"/>
        <a:ext cx="1234124" cy="758670"/>
      </dsp:txXfrm>
    </dsp:sp>
    <dsp:sp modelId="{DAE760AE-467F-42D7-A372-798DBFDFA3C5}">
      <dsp:nvSpPr>
        <dsp:cNvPr id="0" name=""/>
        <dsp:cNvSpPr/>
      </dsp:nvSpPr>
      <dsp:spPr>
        <a:xfrm>
          <a:off x="1507844" y="1194860"/>
          <a:ext cx="1293791" cy="668273"/>
        </a:xfrm>
        <a:prstGeom prst="rect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endParaRPr lang="en-US" sz="800" b="1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MSgt </a:t>
          </a:r>
          <a:r>
            <a:rPr lang="en-US" sz="800" b="1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Jacee</a:t>
          </a: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800" b="1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Lawary</a:t>
          </a:r>
          <a:endParaRPr lang="en-US" sz="800" b="1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831 Cedar Lake Rd #610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910-978-9727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377-0931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b="1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507844" y="1194860"/>
        <a:ext cx="1293791" cy="668273"/>
      </dsp:txXfrm>
    </dsp:sp>
    <dsp:sp modelId="{F5CDD224-D442-4DD6-8DF0-B9028F463CA5}">
      <dsp:nvSpPr>
        <dsp:cNvPr id="0" name=""/>
        <dsp:cNvSpPr/>
      </dsp:nvSpPr>
      <dsp:spPr>
        <a:xfrm>
          <a:off x="1795278" y="2066580"/>
          <a:ext cx="1075432" cy="74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TSgt Joshua Walden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144 </a:t>
          </a:r>
          <a:r>
            <a:rPr lang="en-US" sz="800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McNarney</a:t>
          </a: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Dr. (KAFB)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 937-867-8550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377-5740</a:t>
          </a:r>
          <a:endParaRPr lang="en-US" sz="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795278" y="2066580"/>
        <a:ext cx="1075432" cy="744641"/>
      </dsp:txXfrm>
    </dsp:sp>
    <dsp:sp modelId="{2C59B12F-B5CF-4A8F-A136-9C0FF52DBFEC}">
      <dsp:nvSpPr>
        <dsp:cNvPr id="0" name=""/>
        <dsp:cNvSpPr/>
      </dsp:nvSpPr>
      <dsp:spPr>
        <a:xfrm>
          <a:off x="1795278" y="3025408"/>
          <a:ext cx="1296922" cy="7711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SSgt Travis Gallegos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14961 Greenwell Court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 253-225-7526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377-7836</a:t>
          </a:r>
          <a:endParaRPr lang="en-US" sz="800" kern="1200" dirty="0"/>
        </a:p>
      </dsp:txBody>
      <dsp:txXfrm>
        <a:off x="1795278" y="3025408"/>
        <a:ext cx="1296922" cy="771159"/>
      </dsp:txXfrm>
    </dsp:sp>
    <dsp:sp modelId="{86D03A84-AB0B-4CD8-8DE2-354331D280D7}">
      <dsp:nvSpPr>
        <dsp:cNvPr id="0" name=""/>
        <dsp:cNvSpPr/>
      </dsp:nvSpPr>
      <dsp:spPr>
        <a:xfrm>
          <a:off x="1785802" y="4003508"/>
          <a:ext cx="1323532" cy="907015"/>
        </a:xfrm>
        <a:prstGeom prst="rect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b="1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SSgt Dominic </a:t>
          </a:r>
          <a:r>
            <a:rPr lang="en-US" sz="800" b="1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Steelman</a:t>
          </a:r>
          <a:endParaRPr lang="en-US" sz="800" b="1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2255 Switzer Rd # C307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Gulfport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402-210-5071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377-5749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785802" y="4003508"/>
        <a:ext cx="1323532" cy="907015"/>
      </dsp:txXfrm>
    </dsp:sp>
    <dsp:sp modelId="{49A3EC42-C469-425A-876D-D6D78A9C08D4}">
      <dsp:nvSpPr>
        <dsp:cNvPr id="0" name=""/>
        <dsp:cNvSpPr/>
      </dsp:nvSpPr>
      <dsp:spPr>
        <a:xfrm>
          <a:off x="2993613" y="1184120"/>
          <a:ext cx="1357537" cy="7479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(M)</a:t>
          </a:r>
          <a:r>
            <a:rPr lang="en-US" sz="800" b="1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Sgt</a:t>
          </a: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Jonathan King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9509 Sanctuary Blvd,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Ocean Springs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850-420-2566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377-0931</a:t>
          </a:r>
          <a:endParaRPr lang="en-US" sz="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993613" y="1184120"/>
        <a:ext cx="1357537" cy="747925"/>
      </dsp:txXfrm>
    </dsp:sp>
    <dsp:sp modelId="{1C860CD4-FCD0-47AF-A729-82039E4F28E9}">
      <dsp:nvSpPr>
        <dsp:cNvPr id="0" name=""/>
        <dsp:cNvSpPr/>
      </dsp:nvSpPr>
      <dsp:spPr>
        <a:xfrm>
          <a:off x="3332997" y="2146232"/>
          <a:ext cx="1143594" cy="732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TSgt Jared Crown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13489 Huntington Circle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Gulfport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228-233-9622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377-0931</a:t>
          </a:r>
          <a:endParaRPr lang="en-US" sz="8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332997" y="2146232"/>
        <a:ext cx="1143594" cy="732922"/>
      </dsp:txXfrm>
    </dsp:sp>
    <dsp:sp modelId="{637B15C9-1314-4F97-BF2C-640A47184092}">
      <dsp:nvSpPr>
        <dsp:cNvPr id="0" name=""/>
        <dsp:cNvSpPr/>
      </dsp:nvSpPr>
      <dsp:spPr>
        <a:xfrm>
          <a:off x="3332997" y="3093341"/>
          <a:ext cx="1236123" cy="8434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TSgt Jayson Brown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11059 </a:t>
          </a:r>
          <a:r>
            <a:rPr lang="en-US" sz="800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Lamey</a:t>
          </a: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Bridge Rd #415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D’lberville</a:t>
          </a:r>
          <a:endParaRPr lang="en-US" sz="800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724-972-5282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377-7425</a:t>
          </a:r>
          <a:endParaRPr lang="en-US" sz="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332997" y="3093341"/>
        <a:ext cx="1236123" cy="843483"/>
      </dsp:txXfrm>
    </dsp:sp>
    <dsp:sp modelId="{44D9F74C-A108-4959-85F5-5178EFB42E74}">
      <dsp:nvSpPr>
        <dsp:cNvPr id="0" name=""/>
        <dsp:cNvSpPr/>
      </dsp:nvSpPr>
      <dsp:spPr>
        <a:xfrm>
          <a:off x="3332997" y="4151012"/>
          <a:ext cx="1174570" cy="785448"/>
        </a:xfrm>
        <a:prstGeom prst="rect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SSgt Sean Connelly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190 Gateway Apt 6201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 402-429-5497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Work;  377-2592</a:t>
          </a:r>
          <a:endParaRPr lang="en-US" sz="800" kern="1200" dirty="0"/>
        </a:p>
      </dsp:txBody>
      <dsp:txXfrm>
        <a:off x="3332997" y="4151012"/>
        <a:ext cx="1174570" cy="785448"/>
      </dsp:txXfrm>
    </dsp:sp>
    <dsp:sp modelId="{E9F89362-27F3-4E44-9E98-FB12D4E07334}">
      <dsp:nvSpPr>
        <dsp:cNvPr id="0" name=""/>
        <dsp:cNvSpPr/>
      </dsp:nvSpPr>
      <dsp:spPr>
        <a:xfrm>
          <a:off x="4565337" y="1184120"/>
          <a:ext cx="1250902" cy="760297"/>
        </a:xfrm>
        <a:prstGeom prst="rect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T</a:t>
          </a: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200"/>
            </a:spcAft>
          </a:pP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TSgt Louis </a:t>
          </a:r>
          <a:r>
            <a:rPr lang="en-US" sz="800" b="1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Lacayo</a:t>
          </a:r>
          <a:endParaRPr lang="en-US" sz="800" b="1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2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14256 Whippoorwill Road</a:t>
          </a: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2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Gulfport</a:t>
          </a: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2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 757-806-1778</a:t>
          </a: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2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377-5749</a:t>
          </a:r>
          <a:endParaRPr lang="en-US" sz="800" kern="1200" dirty="0" smtClean="0"/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sz="800" b="1" kern="1200" dirty="0"/>
        </a:p>
      </dsp:txBody>
      <dsp:txXfrm>
        <a:off x="4565337" y="1184120"/>
        <a:ext cx="1250902" cy="760297"/>
      </dsp:txXfrm>
    </dsp:sp>
    <dsp:sp modelId="{9A63BB10-6727-4342-BEE1-BEBF04D5A692}">
      <dsp:nvSpPr>
        <dsp:cNvPr id="0" name=""/>
        <dsp:cNvSpPr/>
      </dsp:nvSpPr>
      <dsp:spPr>
        <a:xfrm>
          <a:off x="4878062" y="2158604"/>
          <a:ext cx="1246435" cy="7004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sz="800" b="0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TSgt Stanley Crawford</a:t>
          </a: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home address</a:t>
          </a: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City</a:t>
          </a: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800" b="0" kern="1200" smtClean="0">
              <a:latin typeface="Cambria" panose="02040503050406030204" pitchFamily="18" charset="0"/>
              <a:ea typeface="Cambria" panose="02040503050406030204" pitchFamily="18" charset="0"/>
            </a:rPr>
            <a:t>Cell:  </a:t>
          </a:r>
          <a:endParaRPr lang="en-US" sz="800" b="0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377-xxxx</a:t>
          </a: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sz="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878062" y="2158604"/>
        <a:ext cx="1246435" cy="700477"/>
      </dsp:txXfrm>
    </dsp:sp>
    <dsp:sp modelId="{A15F4732-AC49-4238-A989-ABE4FD0EF3D2}">
      <dsp:nvSpPr>
        <dsp:cNvPr id="0" name=""/>
        <dsp:cNvSpPr/>
      </dsp:nvSpPr>
      <dsp:spPr>
        <a:xfrm>
          <a:off x="4895493" y="3047169"/>
          <a:ext cx="1019937" cy="833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SSgt Valerie </a:t>
          </a:r>
          <a:r>
            <a:rPr lang="en-US" sz="800" b="1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Graw</a:t>
          </a:r>
          <a:endParaRPr lang="en-US" sz="800" b="1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5723 Overland Dr.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 724-691-9438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377-xxxx</a:t>
          </a:r>
          <a:endParaRPr lang="en-US" sz="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895493" y="3047169"/>
        <a:ext cx="1019937" cy="833258"/>
      </dsp:txXfrm>
    </dsp:sp>
    <dsp:sp modelId="{8D2D7F3E-8938-4BC0-8C2E-ADF033265FFA}">
      <dsp:nvSpPr>
        <dsp:cNvPr id="0" name=""/>
        <dsp:cNvSpPr/>
      </dsp:nvSpPr>
      <dsp:spPr>
        <a:xfrm>
          <a:off x="6030426" y="1184120"/>
          <a:ext cx="1357537" cy="736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MSgt Aaron Steigerwalt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6409 J. F. Douglas Dr.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Ocean Springs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 813-777-0451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377-5746</a:t>
          </a:r>
          <a:endParaRPr lang="en-US" sz="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030426" y="1184120"/>
        <a:ext cx="1357537" cy="736007"/>
      </dsp:txXfrm>
    </dsp:sp>
    <dsp:sp modelId="{538CBAB1-19FA-44AC-B89F-8C3F73FDCF3B}">
      <dsp:nvSpPr>
        <dsp:cNvPr id="0" name=""/>
        <dsp:cNvSpPr/>
      </dsp:nvSpPr>
      <dsp:spPr>
        <a:xfrm>
          <a:off x="6369811" y="2134314"/>
          <a:ext cx="1234124" cy="718484"/>
        </a:xfrm>
        <a:prstGeom prst="rect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b="1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b="1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TSgt Kevin Murphy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1048 </a:t>
          </a:r>
          <a:r>
            <a:rPr lang="en-US" sz="800" b="0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Whimbrel</a:t>
          </a: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Ct</a:t>
          </a:r>
          <a:b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</a:b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Ocean Springs</a:t>
          </a:r>
          <a:b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</a:b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602-769-3944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377-0931</a:t>
          </a:r>
          <a:endParaRPr lang="en-US" sz="800" b="1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b="1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369811" y="2134314"/>
        <a:ext cx="1234124" cy="718484"/>
      </dsp:txXfrm>
    </dsp:sp>
    <dsp:sp modelId="{97F79080-9154-4864-9BE8-D5760DB831BF}">
      <dsp:nvSpPr>
        <dsp:cNvPr id="0" name=""/>
        <dsp:cNvSpPr/>
      </dsp:nvSpPr>
      <dsp:spPr>
        <a:xfrm>
          <a:off x="6369811" y="3066986"/>
          <a:ext cx="1234124" cy="741887"/>
        </a:xfrm>
        <a:prstGeom prst="rect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SSgt </a:t>
          </a:r>
          <a:r>
            <a:rPr lang="en-US" sz="800" b="1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Myeshia</a:t>
          </a: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Wright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18329 Tiffany Renee </a:t>
          </a:r>
          <a:r>
            <a:rPr lang="en-US" sz="800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Dr</a:t>
          </a:r>
          <a:endParaRPr lang="en-US" sz="800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Gulfport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443-225-8961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377-7425</a:t>
          </a:r>
          <a:endParaRPr lang="en-US" sz="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369811" y="3066986"/>
        <a:ext cx="1234124" cy="741887"/>
      </dsp:txXfrm>
    </dsp:sp>
    <dsp:sp modelId="{2D5B4099-BCAA-4728-B771-DCB4F31E1DE6}">
      <dsp:nvSpPr>
        <dsp:cNvPr id="0" name=""/>
        <dsp:cNvSpPr/>
      </dsp:nvSpPr>
      <dsp:spPr>
        <a:xfrm>
          <a:off x="6369811" y="4023060"/>
          <a:ext cx="1391235" cy="825629"/>
        </a:xfrm>
        <a:prstGeom prst="rect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SSgt Matthew Campbell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831 Cedar Lake Rd.  Apt 1915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626-436-4238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377-4959</a:t>
          </a:r>
          <a:endParaRPr lang="en-US" sz="800" b="0" kern="1200" dirty="0" smtClean="0"/>
        </a:p>
      </dsp:txBody>
      <dsp:txXfrm>
        <a:off x="6369811" y="4023060"/>
        <a:ext cx="1391235" cy="825629"/>
      </dsp:txXfrm>
    </dsp:sp>
    <dsp:sp modelId="{F2902803-6D3D-4745-A740-48D68235BB8D}">
      <dsp:nvSpPr>
        <dsp:cNvPr id="0" name=""/>
        <dsp:cNvSpPr/>
      </dsp:nvSpPr>
      <dsp:spPr>
        <a:xfrm>
          <a:off x="7602150" y="1184120"/>
          <a:ext cx="1357537" cy="6787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MSgt Michael Hamilton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237 Fairchild Drive (KAFB)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 912-506-6079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377-8373</a:t>
          </a:r>
          <a:endParaRPr lang="en-US" sz="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7602150" y="1184120"/>
        <a:ext cx="1357537" cy="678768"/>
      </dsp:txXfrm>
    </dsp:sp>
    <dsp:sp modelId="{6558EC99-BEA9-4DDD-8188-ABF70A359BE1}">
      <dsp:nvSpPr>
        <dsp:cNvPr id="0" name=""/>
        <dsp:cNvSpPr/>
      </dsp:nvSpPr>
      <dsp:spPr>
        <a:xfrm>
          <a:off x="7941535" y="2077075"/>
          <a:ext cx="1198110" cy="746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TSgt Stephen Poe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8113 Rue </a:t>
          </a:r>
          <a:r>
            <a:rPr lang="en-US" sz="800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Holifield</a:t>
          </a:r>
          <a:endParaRPr lang="en-US" sz="800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Ocean Springs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 870-810-1575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377-4959</a:t>
          </a:r>
          <a:endParaRPr lang="en-US" sz="800" kern="1200" dirty="0"/>
        </a:p>
      </dsp:txBody>
      <dsp:txXfrm>
        <a:off x="7941535" y="2077075"/>
        <a:ext cx="1198110" cy="746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6CC4C-D2B1-44E6-A2CF-DE4F1A23E3E6}">
      <dsp:nvSpPr>
        <dsp:cNvPr id="0" name=""/>
        <dsp:cNvSpPr/>
      </dsp:nvSpPr>
      <dsp:spPr>
        <a:xfrm>
          <a:off x="6459567" y="3876402"/>
          <a:ext cx="307216" cy="942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2129"/>
              </a:lnTo>
              <a:lnTo>
                <a:pt x="307216" y="94212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A9EDB-C720-4E23-8FC0-C1038EB08E94}">
      <dsp:nvSpPr>
        <dsp:cNvPr id="0" name=""/>
        <dsp:cNvSpPr/>
      </dsp:nvSpPr>
      <dsp:spPr>
        <a:xfrm>
          <a:off x="7233090" y="2422246"/>
          <a:ext cx="91440" cy="4301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010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5B455-014B-4200-B8F7-A5A4987E66AD}">
      <dsp:nvSpPr>
        <dsp:cNvPr id="0" name=""/>
        <dsp:cNvSpPr/>
      </dsp:nvSpPr>
      <dsp:spPr>
        <a:xfrm>
          <a:off x="4544586" y="964648"/>
          <a:ext cx="2734223" cy="433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92"/>
              </a:lnTo>
              <a:lnTo>
                <a:pt x="2734223" y="218492"/>
              </a:lnTo>
              <a:lnTo>
                <a:pt x="2734223" y="43354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944FB-1374-4F2F-A79C-BFDFD0C38376}">
      <dsp:nvSpPr>
        <dsp:cNvPr id="0" name=""/>
        <dsp:cNvSpPr/>
      </dsp:nvSpPr>
      <dsp:spPr>
        <a:xfrm>
          <a:off x="3469330" y="2422246"/>
          <a:ext cx="307216" cy="2396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285"/>
              </a:lnTo>
              <a:lnTo>
                <a:pt x="307216" y="239628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E23CA-F2AF-478D-AE4F-F27EE1913A1C}">
      <dsp:nvSpPr>
        <dsp:cNvPr id="0" name=""/>
        <dsp:cNvSpPr/>
      </dsp:nvSpPr>
      <dsp:spPr>
        <a:xfrm>
          <a:off x="3469330" y="2422246"/>
          <a:ext cx="307216" cy="942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2129"/>
              </a:lnTo>
              <a:lnTo>
                <a:pt x="307216" y="94212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BD630-13E5-4DEA-B2FC-C4731509145A}">
      <dsp:nvSpPr>
        <dsp:cNvPr id="0" name=""/>
        <dsp:cNvSpPr/>
      </dsp:nvSpPr>
      <dsp:spPr>
        <a:xfrm>
          <a:off x="4288573" y="964648"/>
          <a:ext cx="256013" cy="433543"/>
        </a:xfrm>
        <a:custGeom>
          <a:avLst/>
          <a:gdLst/>
          <a:ahLst/>
          <a:cxnLst/>
          <a:rect l="0" t="0" r="0" b="0"/>
          <a:pathLst>
            <a:path>
              <a:moveTo>
                <a:pt x="256013" y="0"/>
              </a:moveTo>
              <a:lnTo>
                <a:pt x="256013" y="218492"/>
              </a:lnTo>
              <a:lnTo>
                <a:pt x="0" y="218492"/>
              </a:lnTo>
              <a:lnTo>
                <a:pt x="0" y="43354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B7B5D-BED3-49FF-82A2-569294D31103}">
      <dsp:nvSpPr>
        <dsp:cNvPr id="0" name=""/>
        <dsp:cNvSpPr/>
      </dsp:nvSpPr>
      <dsp:spPr>
        <a:xfrm>
          <a:off x="991119" y="2422246"/>
          <a:ext cx="307216" cy="2396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285"/>
              </a:lnTo>
              <a:lnTo>
                <a:pt x="307216" y="239628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9AC8F-7D7F-4818-968A-D935742EF229}">
      <dsp:nvSpPr>
        <dsp:cNvPr id="0" name=""/>
        <dsp:cNvSpPr/>
      </dsp:nvSpPr>
      <dsp:spPr>
        <a:xfrm>
          <a:off x="991119" y="2422246"/>
          <a:ext cx="307216" cy="942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2129"/>
              </a:lnTo>
              <a:lnTo>
                <a:pt x="307216" y="94212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A4C43-90B4-428A-AEEB-BFF2B1249D7B}">
      <dsp:nvSpPr>
        <dsp:cNvPr id="0" name=""/>
        <dsp:cNvSpPr/>
      </dsp:nvSpPr>
      <dsp:spPr>
        <a:xfrm>
          <a:off x="1810362" y="964648"/>
          <a:ext cx="2734223" cy="433543"/>
        </a:xfrm>
        <a:custGeom>
          <a:avLst/>
          <a:gdLst/>
          <a:ahLst/>
          <a:cxnLst/>
          <a:rect l="0" t="0" r="0" b="0"/>
          <a:pathLst>
            <a:path>
              <a:moveTo>
                <a:pt x="2734223" y="0"/>
              </a:moveTo>
              <a:lnTo>
                <a:pt x="2734223" y="218492"/>
              </a:lnTo>
              <a:lnTo>
                <a:pt x="0" y="218492"/>
              </a:lnTo>
              <a:lnTo>
                <a:pt x="0" y="43354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64859-5921-412F-BE09-04B4AE0C95A2}">
      <dsp:nvSpPr>
        <dsp:cNvPr id="0" name=""/>
        <dsp:cNvSpPr/>
      </dsp:nvSpPr>
      <dsp:spPr>
        <a:xfrm>
          <a:off x="3429002" y="0"/>
          <a:ext cx="2231167" cy="964648"/>
        </a:xfrm>
        <a:prstGeom prst="rect">
          <a:avLst/>
        </a:prstGeom>
        <a:solidFill>
          <a:schemeClr val="bg2">
            <a:lumMod val="75000"/>
          </a:schemeClr>
        </a:solidFill>
        <a:ln w="3175" cap="flat" cmpd="sng" algn="ctr">
          <a:solidFill>
            <a:schemeClr val="tx1"/>
          </a:solidFill>
          <a:prstDash val="sysDot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MSgt Robert Walker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9595 Estate </a:t>
          </a:r>
          <a:r>
            <a:rPr lang="en-US" sz="1100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Dr</a:t>
          </a: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Mobile AL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 903-571-5149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377-4694</a:t>
          </a:r>
          <a:endParaRPr lang="en-US" sz="1100" b="0" kern="1200" spc="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429002" y="0"/>
        <a:ext cx="2231167" cy="964648"/>
      </dsp:txXfrm>
    </dsp:sp>
    <dsp:sp modelId="{3F80F27B-774C-490C-84AA-E7CC52892775}">
      <dsp:nvSpPr>
        <dsp:cNvPr id="0" name=""/>
        <dsp:cNvSpPr/>
      </dsp:nvSpPr>
      <dsp:spPr>
        <a:xfrm>
          <a:off x="786309" y="1398192"/>
          <a:ext cx="2048107" cy="1024053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TSgt Skyler Jones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248 </a:t>
          </a:r>
          <a:r>
            <a:rPr lang="en-US" sz="1100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DeBuys</a:t>
          </a: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Rd Apt 24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Biloxi, MS 39531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 928-550-3146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377-8314</a:t>
          </a:r>
          <a:endParaRPr lang="en-US" sz="700" kern="1200" dirty="0"/>
        </a:p>
      </dsp:txBody>
      <dsp:txXfrm>
        <a:off x="786309" y="1398192"/>
        <a:ext cx="2048107" cy="1024053"/>
      </dsp:txXfrm>
    </dsp:sp>
    <dsp:sp modelId="{913F126F-D771-4859-8289-C6B82A73A761}">
      <dsp:nvSpPr>
        <dsp:cNvPr id="0" name=""/>
        <dsp:cNvSpPr/>
      </dsp:nvSpPr>
      <dsp:spPr>
        <a:xfrm>
          <a:off x="1298336" y="2852348"/>
          <a:ext cx="2048107" cy="1024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SSgt Ryan </a:t>
          </a:r>
          <a:r>
            <a:rPr lang="en-US" sz="1100" b="1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Eckler</a:t>
          </a:r>
          <a:endParaRPr lang="en-US" sz="1100" b="0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227 Garfield (KAFB)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302-563-2563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377-4495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298336" y="2852348"/>
        <a:ext cx="2048107" cy="1024053"/>
      </dsp:txXfrm>
    </dsp:sp>
    <dsp:sp modelId="{E47F3E52-7AB0-4178-AB4B-186517D917E0}">
      <dsp:nvSpPr>
        <dsp:cNvPr id="0" name=""/>
        <dsp:cNvSpPr/>
      </dsp:nvSpPr>
      <dsp:spPr>
        <a:xfrm>
          <a:off x="1298336" y="4306504"/>
          <a:ext cx="2048107" cy="1024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TSgt Philip Hastings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503 Arbor View Circle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D’Iberville</a:t>
          </a:r>
          <a:endParaRPr lang="en-US" sz="1100" b="0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618-305-5838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377-9349</a:t>
          </a:r>
          <a:endParaRPr lang="en-US" sz="11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298336" y="4306504"/>
        <a:ext cx="2048107" cy="1024053"/>
      </dsp:txXfrm>
    </dsp:sp>
    <dsp:sp modelId="{DAE760AE-467F-42D7-A372-798DBFDFA3C5}">
      <dsp:nvSpPr>
        <dsp:cNvPr id="0" name=""/>
        <dsp:cNvSpPr/>
      </dsp:nvSpPr>
      <dsp:spPr>
        <a:xfrm>
          <a:off x="3264519" y="1398192"/>
          <a:ext cx="2048107" cy="1024053"/>
        </a:xfrm>
        <a:prstGeom prst="rect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b="1" kern="1200" spc="0" dirty="0" smtClean="0">
            <a:solidFill>
              <a:schemeClr val="tx1"/>
            </a:solidFill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 spc="0" dirty="0" smtClean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MSgt Bambi </a:t>
          </a:r>
          <a:r>
            <a:rPr lang="en-US" sz="1100" b="1" kern="1200" spc="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Marinack</a:t>
          </a:r>
          <a:endParaRPr lang="en-US" sz="1100" b="1" kern="1200" spc="0" dirty="0" smtClean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103 Vandenberg Dr. (KAFB)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 850-461-2583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377-8007</a:t>
          </a:r>
          <a:endParaRPr lang="en-US" sz="1100" b="1" kern="1200" spc="0" dirty="0" smtClean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1" kern="1200" spc="0" dirty="0" smtClean="0">
            <a:solidFill>
              <a:schemeClr val="tx1"/>
            </a:solidFill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1" kern="1200" spc="0" dirty="0" smtClean="0">
            <a:solidFill>
              <a:schemeClr val="tx1"/>
            </a:solidFill>
          </a:endParaRP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3264519" y="1398192"/>
        <a:ext cx="2048107" cy="1024053"/>
      </dsp:txXfrm>
    </dsp:sp>
    <dsp:sp modelId="{F5CDD224-D442-4DD6-8DF0-B9028F463CA5}">
      <dsp:nvSpPr>
        <dsp:cNvPr id="0" name=""/>
        <dsp:cNvSpPr/>
      </dsp:nvSpPr>
      <dsp:spPr>
        <a:xfrm>
          <a:off x="3776546" y="2852348"/>
          <a:ext cx="2048107" cy="1024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TSgt Richard Dixon</a:t>
          </a:r>
          <a:endParaRPr lang="en-US" sz="1100" b="1" kern="1200" dirty="0" smtClean="0">
            <a:solidFill>
              <a:srgbClr val="FF0000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9090 River Birch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 850-316-6179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377-0975</a:t>
          </a:r>
          <a:endParaRPr lang="en-US" sz="11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776546" y="2852348"/>
        <a:ext cx="2048107" cy="1024053"/>
      </dsp:txXfrm>
    </dsp:sp>
    <dsp:sp modelId="{9705D6B3-B03D-4E9C-9931-55D8ECCA97B8}">
      <dsp:nvSpPr>
        <dsp:cNvPr id="0" name=""/>
        <dsp:cNvSpPr/>
      </dsp:nvSpPr>
      <dsp:spPr>
        <a:xfrm>
          <a:off x="3776546" y="4306504"/>
          <a:ext cx="2048107" cy="1024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Sgt</a:t>
          </a:r>
          <a:r>
            <a:rPr lang="en-US" sz="11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Brandon Norton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219 Arbor View Circle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D’Iberville</a:t>
          </a:r>
          <a:endParaRPr lang="en-US" sz="1100" b="0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757-714-4597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377-0963</a:t>
          </a:r>
          <a:endParaRPr lang="en-US" sz="11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776546" y="4306504"/>
        <a:ext cx="2048107" cy="1024053"/>
      </dsp:txXfrm>
    </dsp:sp>
    <dsp:sp modelId="{007ED119-8E58-4289-B615-E92959A987B8}">
      <dsp:nvSpPr>
        <dsp:cNvPr id="0" name=""/>
        <dsp:cNvSpPr/>
      </dsp:nvSpPr>
      <dsp:spPr>
        <a:xfrm>
          <a:off x="6254756" y="1398192"/>
          <a:ext cx="2048107" cy="1024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TSgt Rebecca </a:t>
          </a:r>
          <a:r>
            <a:rPr lang="en-US" sz="1100" b="1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Lala</a:t>
          </a:r>
          <a:endParaRPr lang="en-US" sz="1100" b="1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832 Auburn </a:t>
          </a:r>
          <a:r>
            <a:rPr lang="en-US" sz="1100" b="0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Dr</a:t>
          </a:r>
          <a:endParaRPr lang="en-US" sz="1100" b="0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228-305-0950  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377-7638</a:t>
          </a:r>
          <a:endParaRPr lang="en-US" sz="11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254756" y="1398192"/>
        <a:ext cx="2048107" cy="1024053"/>
      </dsp:txXfrm>
    </dsp:sp>
    <dsp:sp modelId="{ED36089E-FC30-48B0-A1CE-6406D60CE239}">
      <dsp:nvSpPr>
        <dsp:cNvPr id="0" name=""/>
        <dsp:cNvSpPr/>
      </dsp:nvSpPr>
      <dsp:spPr>
        <a:xfrm>
          <a:off x="6254756" y="2852348"/>
          <a:ext cx="2048107" cy="1024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TSgt Erik </a:t>
          </a:r>
          <a:r>
            <a:rPr lang="en-US" sz="1100" b="1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Tatro</a:t>
          </a:r>
          <a:endParaRPr lang="en-US" sz="1100" b="1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311 Arbor View Circle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D’lberville</a:t>
          </a:r>
          <a:endParaRPr lang="en-US" sz="1100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 518-412-2264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377-9349</a:t>
          </a:r>
          <a:endParaRPr lang="en-US" sz="11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254756" y="2852348"/>
        <a:ext cx="2048107" cy="1024053"/>
      </dsp:txXfrm>
    </dsp:sp>
    <dsp:sp modelId="{38B4D631-EEAC-454A-AC9C-22664F7BF9D4}">
      <dsp:nvSpPr>
        <dsp:cNvPr id="0" name=""/>
        <dsp:cNvSpPr/>
      </dsp:nvSpPr>
      <dsp:spPr>
        <a:xfrm>
          <a:off x="6766783" y="4306504"/>
          <a:ext cx="2048107" cy="1024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SSgt Lawrence Waller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1027 </a:t>
          </a:r>
          <a:r>
            <a:rPr lang="en-US" sz="1100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Castine</a:t>
          </a: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Point Blvd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Long Beach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 773-307-9311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377-4959</a:t>
          </a:r>
          <a:endParaRPr lang="en-US" sz="11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766783" y="4306504"/>
        <a:ext cx="2048107" cy="1024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649" cy="464840"/>
          </a:xfrm>
          <a:prstGeom prst="rect">
            <a:avLst/>
          </a:prstGeom>
        </p:spPr>
        <p:txBody>
          <a:bodyPr vert="horz" lIns="88668" tIns="44334" rIns="88668" bIns="4433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7929" y="1"/>
            <a:ext cx="3043649" cy="464840"/>
          </a:xfrm>
          <a:prstGeom prst="rect">
            <a:avLst/>
          </a:prstGeom>
        </p:spPr>
        <p:txBody>
          <a:bodyPr vert="horz" lIns="88668" tIns="44334" rIns="88668" bIns="44334" rtlCol="0"/>
          <a:lstStyle>
            <a:lvl1pPr algn="r">
              <a:defRPr sz="1200"/>
            </a:lvl1pPr>
          </a:lstStyle>
          <a:p>
            <a:fld id="{3B959FF5-0289-451C-AD40-23BCF7537CE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9975" y="700088"/>
            <a:ext cx="488315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668" tIns="44334" rIns="88668" bIns="4433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17" y="4422133"/>
            <a:ext cx="5617870" cy="4188171"/>
          </a:xfrm>
          <a:prstGeom prst="rect">
            <a:avLst/>
          </a:prstGeom>
        </p:spPr>
        <p:txBody>
          <a:bodyPr vert="horz" lIns="88668" tIns="44334" rIns="88668" bIns="4433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724"/>
            <a:ext cx="3043649" cy="464840"/>
          </a:xfrm>
          <a:prstGeom prst="rect">
            <a:avLst/>
          </a:prstGeom>
        </p:spPr>
        <p:txBody>
          <a:bodyPr vert="horz" lIns="88668" tIns="44334" rIns="88668" bIns="4433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7929" y="8842724"/>
            <a:ext cx="3043649" cy="464840"/>
          </a:xfrm>
          <a:prstGeom prst="rect">
            <a:avLst/>
          </a:prstGeom>
        </p:spPr>
        <p:txBody>
          <a:bodyPr vert="horz" lIns="88668" tIns="44334" rIns="88668" bIns="44334" rtlCol="0" anchor="b"/>
          <a:lstStyle>
            <a:lvl1pPr algn="r">
              <a:defRPr sz="1200"/>
            </a:lvl1pPr>
          </a:lstStyle>
          <a:p>
            <a:fld id="{44C4C137-6A25-4B67-BCC5-BDAD92D5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4C137-6A25-4B67-BCC5-BDAD92D50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26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4C137-6A25-4B67-BCC5-BDAD92D505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130426"/>
            <a:ext cx="81610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3886200"/>
            <a:ext cx="67208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6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3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274639"/>
            <a:ext cx="216027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274639"/>
            <a:ext cx="632079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1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3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4406901"/>
            <a:ext cx="81610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2906713"/>
            <a:ext cx="81610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1600201"/>
            <a:ext cx="424053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1600201"/>
            <a:ext cx="424053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535113"/>
            <a:ext cx="42421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2174875"/>
            <a:ext cx="42421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1535113"/>
            <a:ext cx="42438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2174875"/>
            <a:ext cx="42438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4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3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73050"/>
            <a:ext cx="31587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273051"/>
            <a:ext cx="5367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1435101"/>
            <a:ext cx="31587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3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4800600"/>
            <a:ext cx="57607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612775"/>
            <a:ext cx="57607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5367338"/>
            <a:ext cx="57607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74638"/>
            <a:ext cx="8641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600201"/>
            <a:ext cx="86410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6356351"/>
            <a:ext cx="2240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A35C-7BB3-4BB2-B52C-A0DE54569EE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6356351"/>
            <a:ext cx="3040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6356351"/>
            <a:ext cx="2240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0"/>
            <a:ext cx="9067800" cy="1415839"/>
            <a:chOff x="533400" y="152400"/>
            <a:chExt cx="8636000" cy="1415839"/>
          </a:xfrm>
          <a:solidFill>
            <a:srgbClr val="92D050"/>
          </a:solidFill>
        </p:grpSpPr>
        <p:sp>
          <p:nvSpPr>
            <p:cNvPr id="5" name="TextBox 4"/>
            <p:cNvSpPr txBox="1"/>
            <p:nvPr/>
          </p:nvSpPr>
          <p:spPr>
            <a:xfrm>
              <a:off x="2133600" y="304800"/>
              <a:ext cx="4648200" cy="46166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UUA FLIGHT RECALL ROSTER-SYSTEMS OPERATIONS/FOUNDRIES</a:t>
              </a:r>
            </a:p>
            <a:p>
              <a:pPr algn="ctr"/>
              <a:r>
                <a:rPr lang="en-US" sz="1200" b="1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(AS OF </a:t>
              </a:r>
              <a:r>
                <a:rPr lang="en-US" sz="1200" b="1" dirty="0"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r>
                <a:rPr lang="en-US" sz="1200" b="1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June 2022)</a:t>
              </a:r>
              <a:endParaRPr lang="en-US" sz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0800000" flipV="1">
              <a:off x="6919686" y="614132"/>
              <a:ext cx="2249714" cy="95410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966788"/>
              <a:r>
                <a:rPr lang="en-US" sz="800" b="1" dirty="0" smtClean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For 336 TRS personnel/recall purposes only! </a:t>
              </a:r>
            </a:p>
            <a:p>
              <a:pPr defTabSz="966788"/>
              <a:r>
                <a:rPr lang="en-US" sz="8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Lt Col Hirose:  work cell: 228-596-2233</a:t>
              </a:r>
            </a:p>
            <a:p>
              <a:pPr defTabSz="966788"/>
              <a:r>
                <a:rPr lang="en-US" sz="8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MSgt </a:t>
              </a:r>
              <a:r>
                <a:rPr lang="en-US" sz="800" b="1" dirty="0" err="1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Bozzi</a:t>
              </a:r>
              <a:r>
                <a:rPr lang="en-US" sz="8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:  work cell:  228-697-5915</a:t>
              </a:r>
            </a:p>
            <a:p>
              <a:pPr defTabSz="966788"/>
              <a:r>
                <a:rPr lang="en-US" sz="8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If off base call  Command Post:  228-377-4330</a:t>
              </a:r>
            </a:p>
            <a:p>
              <a:pPr defTabSz="966788"/>
              <a:r>
                <a:rPr lang="en-US" sz="8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UCC:  228-377-3244</a:t>
              </a:r>
            </a:p>
            <a:p>
              <a:pPr defTabSz="966788"/>
              <a:r>
                <a:rPr lang="en-US" sz="8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Keesler Accountability Team at Maxwell AFB:       1-800-673-9356</a:t>
              </a:r>
              <a:endParaRPr lang="en-US" sz="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1524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*CUI*</a:t>
              </a:r>
              <a:endPara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81800" y="152400"/>
              <a:ext cx="2079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</a:t>
              </a:r>
              <a:r>
                <a:rPr lang="en-US" sz="1600" b="1" dirty="0" smtClean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*CUI*</a:t>
              </a:r>
              <a:endPara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93471" y="958765"/>
              <a:ext cx="4648200" cy="6001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Cambria" panose="02040503050406030204" pitchFamily="18" charset="0"/>
                  <a:ea typeface="Cambria" panose="02040503050406030204" pitchFamily="18" charset="0"/>
                </a:rPr>
                <a:t>The information herein is CONTROLLED UNCLASSIFIED INFORMATION (CUI) which must be protected under the Freedom of Information Act (5 U.S.C 552) and/or the Privacy Act of 1974 (5 U.S.C. 552a). Unauthorized disclosure or misuse of this PERSONAL INFORMATION may result in disciplinary action, criminal and/or civil penalties</a:t>
              </a:r>
              <a:r>
                <a:rPr lang="en-US" sz="900" b="1" dirty="0">
                  <a:latin typeface="Cambria" panose="02040503050406030204" pitchFamily="18" charset="0"/>
                  <a:ea typeface="Cambria" panose="02040503050406030204" pitchFamily="18" charset="0"/>
                </a:rPr>
                <a:t>.</a:t>
              </a:r>
              <a:endParaRPr lang="en-US" sz="9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03446" y="2541265"/>
            <a:ext cx="1939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832021" y="3640865"/>
            <a:ext cx="161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48448" y="3433697"/>
            <a:ext cx="204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b="1" dirty="0" smtClean="0"/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05707" y="5518593"/>
            <a:ext cx="1552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470329" y="2643085"/>
            <a:ext cx="184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664336" y="5096156"/>
            <a:ext cx="2137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600200" y="6269169"/>
            <a:ext cx="320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3632110973"/>
              </p:ext>
            </p:extLst>
          </p:nvPr>
        </p:nvGraphicFramePr>
        <p:xfrm>
          <a:off x="152400" y="1539018"/>
          <a:ext cx="9144000" cy="5153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2698386"/>
            <a:ext cx="1189749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800" b="1" dirty="0">
                <a:latin typeface="Cambria" panose="02040503050406030204" pitchFamily="18" charset="0"/>
                <a:ea typeface="Cambria" panose="02040503050406030204" pitchFamily="18" charset="0"/>
              </a:rPr>
              <a:t>TSgt Brian </a:t>
            </a:r>
            <a:r>
              <a:rPr lang="en-US" sz="800" b="1" dirty="0" err="1">
                <a:latin typeface="Cambria" panose="02040503050406030204" pitchFamily="18" charset="0"/>
                <a:ea typeface="Cambria" panose="02040503050406030204" pitchFamily="18" charset="0"/>
              </a:rPr>
              <a:t>DelMarter</a:t>
            </a:r>
            <a:endParaRPr lang="en-US" sz="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/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890 </a:t>
            </a:r>
            <a:r>
              <a:rPr lang="en-US" sz="800" dirty="0" err="1">
                <a:latin typeface="Cambria" panose="02040503050406030204" pitchFamily="18" charset="0"/>
                <a:ea typeface="Cambria" panose="02040503050406030204" pitchFamily="18" charset="0"/>
              </a:rPr>
              <a:t>Motsie</a:t>
            </a:r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 Rd #437</a:t>
            </a:r>
          </a:p>
          <a:p>
            <a:pPr lvl="0" algn="ctr"/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Biloxi</a:t>
            </a:r>
          </a:p>
          <a:p>
            <a:pPr lvl="0" algn="ctr"/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Cell:  503-789-4264</a:t>
            </a:r>
          </a:p>
          <a:p>
            <a:pPr lvl="0" algn="ctr"/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Work:  377-0931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757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0050" y="54115"/>
            <a:ext cx="9048750" cy="1707312"/>
            <a:chOff x="533400" y="130314"/>
            <a:chExt cx="8617857" cy="1707312"/>
          </a:xfrm>
          <a:solidFill>
            <a:srgbClr val="92D050"/>
          </a:solidFill>
        </p:grpSpPr>
        <p:sp>
          <p:nvSpPr>
            <p:cNvPr id="5" name="TextBox 4"/>
            <p:cNvSpPr txBox="1"/>
            <p:nvPr/>
          </p:nvSpPr>
          <p:spPr>
            <a:xfrm>
              <a:off x="2133600" y="130314"/>
              <a:ext cx="4648200" cy="70788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UUA FLIGHT RECALL ROSTER-KNOWLEDGE OPS/SECURITY OPS/SOFTWARE DEV OPS</a:t>
              </a:r>
            </a:p>
            <a:p>
              <a:pPr algn="ctr"/>
              <a:r>
                <a:rPr lang="en-US" sz="1200" b="1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(AS OF 1 June 2022)</a:t>
              </a:r>
              <a:endParaRPr lang="en-US" sz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0800000" flipV="1">
              <a:off x="6901543" y="883519"/>
              <a:ext cx="2249714" cy="954107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966788"/>
              <a:r>
                <a:rPr lang="en-US" sz="800" b="1" dirty="0" smtClean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For 336 TRS personnel/recall purposes only! </a:t>
              </a:r>
            </a:p>
            <a:p>
              <a:pPr defTabSz="966788"/>
              <a:r>
                <a:rPr lang="en-US" sz="8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Lt Col Hirose:  work cell: 228-596-2233</a:t>
              </a:r>
            </a:p>
            <a:p>
              <a:pPr defTabSz="966788"/>
              <a:r>
                <a:rPr lang="en-US" sz="8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MSgt </a:t>
              </a:r>
              <a:r>
                <a:rPr lang="en-US" sz="800" b="1" dirty="0" err="1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Bozzi</a:t>
              </a:r>
              <a:r>
                <a:rPr lang="en-US" sz="8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:  work cell:  228-697-5915</a:t>
              </a:r>
            </a:p>
            <a:p>
              <a:pPr defTabSz="966788"/>
              <a:r>
                <a:rPr lang="en-US" sz="8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If off base call  Command Post:  228-377-4330</a:t>
              </a:r>
            </a:p>
            <a:p>
              <a:pPr defTabSz="966788"/>
              <a:r>
                <a:rPr lang="en-US" sz="8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UCC:  228-377-3244</a:t>
              </a:r>
            </a:p>
            <a:p>
              <a:pPr defTabSz="966788"/>
              <a:r>
                <a:rPr lang="en-US" sz="8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Keesler Accountability Team at Maxwell AFB:       1-800-673-9356</a:t>
              </a:r>
              <a:endParaRPr lang="en-US" sz="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1524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*CUI*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81800" y="152400"/>
              <a:ext cx="2079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</a:t>
              </a:r>
              <a:r>
                <a:rPr lang="en-US" sz="1600" b="1" dirty="0" smtClean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*</a:t>
              </a:r>
              <a:r>
                <a:rPr lang="en-US" sz="1600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CUI*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3600" y="838200"/>
              <a:ext cx="4648200" cy="6001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Cambria" panose="02040503050406030204" pitchFamily="18" charset="0"/>
                  <a:ea typeface="Cambria" panose="02040503050406030204" pitchFamily="18" charset="0"/>
                </a:rPr>
                <a:t>The information herein is CONTROLLED UNCLASSIFIED INFORMATION (CUI) which must be protected under the Freedom of Information Act (5 U.S.C 552) and/or the Privacy Act of 1974 (5 U.S.C. 552a). Unauthorized disclosure or misuse of this PERSONAL INFORMATION may result in disciplinary action, criminal and/or civil penalties</a:t>
              </a:r>
              <a:r>
                <a:rPr lang="en-US" sz="900" b="1" dirty="0"/>
                <a:t>.</a:t>
              </a:r>
              <a:endParaRPr lang="en-US" sz="9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03446" y="2541265"/>
            <a:ext cx="1939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832021" y="3640865"/>
            <a:ext cx="161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48448" y="3433697"/>
            <a:ext cx="204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b="1" dirty="0" smtClean="0"/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05707" y="5518593"/>
            <a:ext cx="1552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470329" y="2643085"/>
            <a:ext cx="184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664336" y="5096156"/>
            <a:ext cx="2137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1803982734"/>
              </p:ext>
            </p:extLst>
          </p:nvPr>
        </p:nvGraphicFramePr>
        <p:xfrm>
          <a:off x="0" y="1403122"/>
          <a:ext cx="9601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81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032363"/>
              </p:ext>
            </p:extLst>
          </p:nvPr>
        </p:nvGraphicFramePr>
        <p:xfrm>
          <a:off x="67849" y="319056"/>
          <a:ext cx="9533351" cy="576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" name="Slide" r:id="rId3" imgW="2939773" imgH="2177824" progId="PowerPoint.Slide.8">
                  <p:embed/>
                </p:oleObj>
              </mc:Choice>
              <mc:Fallback>
                <p:oleObj name="Slide" r:id="rId3" imgW="2939773" imgH="2177824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" y="319056"/>
                        <a:ext cx="9533351" cy="5761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92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8A754A6358A34C8E4F391B9AABB9B2" ma:contentTypeVersion="7" ma:contentTypeDescription="Create a new document." ma:contentTypeScope="" ma:versionID="c205fd91536b1903299a902f31326481">
  <xsd:schema xmlns:xsd="http://www.w3.org/2001/XMLSchema" xmlns:xs="http://www.w3.org/2001/XMLSchema" xmlns:p="http://schemas.microsoft.com/office/2006/metadata/properties" xmlns:ns3="60dcc81c-0b4e-4f32-981c-950238ffcee8" targetNamespace="http://schemas.microsoft.com/office/2006/metadata/properties" ma:root="true" ma:fieldsID="5169bcbfff4765650b9ef4f4cb9a6bb5" ns3:_="">
    <xsd:import namespace="60dcc81c-0b4e-4f32-981c-950238ffc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dcc81c-0b4e-4f32-981c-950238ffc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619130-5C93-4340-BB59-A8884ADBAA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dcc81c-0b4e-4f32-981c-950238ffc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44A2FB-E9E6-4412-AA94-93B0C085AF06}">
  <ds:schemaRefs>
    <ds:schemaRef ds:uri="60dcc81c-0b4e-4f32-981c-950238ffcee8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7D72627-E9BA-4592-9A29-C62E2C4A6B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676</Words>
  <Application>Microsoft Office PowerPoint</Application>
  <PresentationFormat>Custom</PresentationFormat>
  <Paragraphs>180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Narrow</vt:lpstr>
      <vt:lpstr>Calibri</vt:lpstr>
      <vt:lpstr>Cambria</vt:lpstr>
      <vt:lpstr>Tahoma</vt:lpstr>
      <vt:lpstr>Times New Roman</vt:lpstr>
      <vt:lpstr>Office Theme</vt:lpstr>
      <vt:lpstr>Slide</vt:lpstr>
      <vt:lpstr>PowerPoint Presentation</vt:lpstr>
      <vt:lpstr>PowerPoint Presentation</vt:lpstr>
      <vt:lpstr>PowerPoint Presentation</vt:lpstr>
    </vt:vector>
  </TitlesOfParts>
  <Company>U.S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MORALES, LEO J MSgt USAF AETC 336 TRS/UUA</dc:creator>
  <cp:lastModifiedBy>NICOLE WATKINS</cp:lastModifiedBy>
  <cp:revision>470</cp:revision>
  <cp:lastPrinted>2019-08-29T20:49:09Z</cp:lastPrinted>
  <dcterms:created xsi:type="dcterms:W3CDTF">2015-01-28T17:52:56Z</dcterms:created>
  <dcterms:modified xsi:type="dcterms:W3CDTF">2022-06-06T13:15:19Z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0x010100CD8A754A6358A34C8E4F391B9AABB9B2</vt:lpwstr>
  </property>
</Properties>
</file>