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9601200" cy="6858000"/>
  <p:notesSz cx="7010400" cy="9223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4EE6A6E-473F-4C36-B97B-B92692F36A96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 autoAdjust="0"/>
    <p:restoredTop sz="97834" autoAdjust="0"/>
  </p:normalViewPr>
  <p:slideViewPr>
    <p:cSldViewPr showGuides="1">
      <p:cViewPr varScale="1">
        <p:scale>
          <a:sx n="109" d="100"/>
          <a:sy n="109" d="100"/>
        </p:scale>
        <p:origin x="1944" y="108"/>
      </p:cViewPr>
      <p:guideLst>
        <p:guide orient="horz" pos="2160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1C3129-DC4A-4DA1-900F-D6DBF6879D88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0401416-9634-45CC-A00E-F59060226CCB}">
      <dgm:prSet phldrT="[Text]" custT="1"/>
      <dgm:spPr>
        <a:solidFill>
          <a:schemeClr val="accent1">
            <a:lumMod val="60000"/>
            <a:lumOff val="40000"/>
          </a:schemeClr>
        </a:solidFill>
        <a:ln w="3175">
          <a:solidFill>
            <a:schemeClr val="tx1"/>
          </a:solidFill>
          <a:prstDash val="sysDot"/>
        </a:ln>
      </dgm:spPr>
      <dgm:t>
        <a:bodyPr/>
        <a:lstStyle/>
        <a:p>
          <a:pPr algn="ctr">
            <a:spcBef>
              <a:spcPts val="0"/>
            </a:spcBef>
            <a:spcAft>
              <a:spcPts val="0"/>
            </a:spcAft>
          </a:pPr>
          <a:r>
            <a:rPr lang="en-US" sz="1100" b="1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MSgt Judy Cortez</a:t>
          </a:r>
        </a:p>
        <a:p>
          <a:pPr algn="ctr">
            <a:spcBef>
              <a:spcPts val="0"/>
            </a:spcBef>
            <a:spcAft>
              <a:spcPts val="0"/>
            </a:spcAft>
          </a:pPr>
          <a:r>
            <a:rPr lang="en-US" sz="11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1218 Arbor View Circle </a:t>
          </a:r>
        </a:p>
        <a:p>
          <a:pPr algn="ctr">
            <a:spcBef>
              <a:spcPts val="0"/>
            </a:spcBef>
            <a:spcAft>
              <a:spcPts val="0"/>
            </a:spcAft>
          </a:pPr>
          <a:r>
            <a:rPr lang="en-US" sz="1100" dirty="0" err="1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D’lberville</a:t>
          </a:r>
          <a:endParaRPr lang="en-US" sz="1100" dirty="0" smtClean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  <a:p>
          <a:pPr algn="ctr">
            <a:spcBef>
              <a:spcPts val="0"/>
            </a:spcBef>
            <a:spcAft>
              <a:spcPts val="0"/>
            </a:spcAft>
          </a:pPr>
          <a:r>
            <a:rPr lang="en-US" sz="11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Cell:  408-609-4947</a:t>
          </a:r>
        </a:p>
        <a:p>
          <a:pPr algn="ctr">
            <a:spcBef>
              <a:spcPts val="0"/>
            </a:spcBef>
            <a:spcAft>
              <a:spcPts val="0"/>
            </a:spcAft>
          </a:pPr>
          <a:r>
            <a:rPr lang="en-US" sz="11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Work:  377-6048</a:t>
          </a:r>
          <a:endParaRPr lang="en-US" sz="1100" b="0" spc="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DFF776D-E993-4DEF-836A-BEEF0A1B1FF1}" type="sibTrans" cxnId="{3F5E4C55-41A3-41EE-B511-6A166A62181E}">
      <dgm:prSet/>
      <dgm:spPr/>
      <dgm:t>
        <a:bodyPr/>
        <a:lstStyle/>
        <a:p>
          <a:endParaRPr lang="en-US"/>
        </a:p>
      </dgm:t>
    </dgm:pt>
    <dgm:pt modelId="{A4BB11DE-6D6B-454B-AFB6-013868F9A9A2}" type="parTrans" cxnId="{3F5E4C55-41A3-41EE-B511-6A166A62181E}">
      <dgm:prSet/>
      <dgm:spPr/>
      <dgm:t>
        <a:bodyPr/>
        <a:lstStyle/>
        <a:p>
          <a:endParaRPr lang="en-US"/>
        </a:p>
      </dgm:t>
    </dgm:pt>
    <dgm:pt modelId="{0DCADC38-1D41-41F2-B800-BB4B91B6EF21}">
      <dgm:prSet custT="1"/>
      <dgm:spPr/>
      <dgm:t>
        <a:bodyPr/>
        <a:lstStyle/>
        <a:p>
          <a:r>
            <a:rPr lang="en-US" sz="900" b="1" strike="noStrike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TSgt Kara </a:t>
          </a:r>
          <a:r>
            <a:rPr lang="en-US" sz="900" b="1" strike="noStrike" spc="0" dirty="0" err="1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Hocker</a:t>
          </a:r>
          <a:endParaRPr lang="en-US" sz="900" b="1" strike="noStrike" spc="0" dirty="0" smtClean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  <a:p>
          <a:r>
            <a:rPr lang="en-US" sz="900" b="0" strike="noStrike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14016 Maddie Circle </a:t>
          </a:r>
        </a:p>
        <a:p>
          <a:r>
            <a:rPr lang="en-US" sz="900" b="0" strike="noStrike" spc="0" dirty="0" err="1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D’lberville</a:t>
          </a:r>
          <a:endParaRPr lang="en-US" sz="900" b="0" strike="noStrike" spc="0" dirty="0" smtClean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  <a:p>
          <a:r>
            <a:rPr lang="en-US" sz="900" b="0" strike="noStrike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Cell:  918-346-4080</a:t>
          </a:r>
        </a:p>
        <a:p>
          <a:r>
            <a:rPr lang="en-US" sz="900" b="0" strike="noStrike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Work:  377-1713</a:t>
          </a:r>
          <a:endParaRPr lang="en-US" sz="900" b="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E826B3EB-5F42-47B7-A6FD-31533CEC5EE8}" type="parTrans" cxnId="{BC3B239B-8EC7-4036-AB8D-DFD93F668628}">
      <dgm:prSet/>
      <dgm:spPr/>
      <dgm:t>
        <a:bodyPr/>
        <a:lstStyle/>
        <a:p>
          <a:endParaRPr lang="en-US" sz="800"/>
        </a:p>
      </dgm:t>
    </dgm:pt>
    <dgm:pt modelId="{AC2D71A8-7A2C-4268-B326-DC6F00E58B09}" type="sibTrans" cxnId="{BC3B239B-8EC7-4036-AB8D-DFD93F668628}">
      <dgm:prSet/>
      <dgm:spPr/>
      <dgm:t>
        <a:bodyPr/>
        <a:lstStyle/>
        <a:p>
          <a:endParaRPr lang="en-US"/>
        </a:p>
      </dgm:t>
    </dgm:pt>
    <dgm:pt modelId="{D7DF1DE9-72E9-433D-B36B-594CB351861C}">
      <dgm:prSet custT="1"/>
      <dgm:spPr>
        <a:noFill/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endParaRPr lang="en-US" sz="900" b="1" dirty="0" smtClean="0">
            <a:latin typeface="Cambria" panose="02040503050406030204" pitchFamily="18" charset="0"/>
            <a:ea typeface="Cambria" panose="02040503050406030204" pitchFamily="18" charset="0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900" b="1" strike="noStrike" spc="0" dirty="0" smtClean="0">
              <a:latin typeface="Cambria" panose="02040503050406030204" pitchFamily="18" charset="0"/>
              <a:ea typeface="Cambria" panose="02040503050406030204" pitchFamily="18" charset="0"/>
            </a:rPr>
            <a:t>MSgt Gisela Solis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900" b="0" strike="noStrike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9125 </a:t>
          </a:r>
          <a:r>
            <a:rPr lang="en-US" sz="900" b="0" strike="noStrike" spc="0" dirty="0" err="1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Bellewood</a:t>
          </a:r>
          <a:r>
            <a:rPr lang="en-US" sz="900" b="0" strike="noStrike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 Drive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900" b="0" strike="noStrike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Biloxi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900" b="0" strike="noStrike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Cell:  713-438-8464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900" b="0" strike="noStrike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Work:  377-5160</a:t>
          </a:r>
        </a:p>
        <a:p>
          <a:pPr>
            <a:lnSpc>
              <a:spcPct val="100000"/>
            </a:lnSpc>
            <a:spcAft>
              <a:spcPts val="0"/>
            </a:spcAft>
          </a:pPr>
          <a:endParaRPr lang="en-US" sz="800" b="1" dirty="0"/>
        </a:p>
      </dgm:t>
    </dgm:pt>
    <dgm:pt modelId="{8145B5F1-27A3-49B1-9029-5D1A882ED0CD}" type="parTrans" cxnId="{D8FC2BD9-C650-4583-8A51-910BA6282220}">
      <dgm:prSet/>
      <dgm:spPr/>
      <dgm:t>
        <a:bodyPr/>
        <a:lstStyle/>
        <a:p>
          <a:endParaRPr lang="en-US" sz="800"/>
        </a:p>
      </dgm:t>
    </dgm:pt>
    <dgm:pt modelId="{6BCF51B3-6BE7-44C5-AF34-76DB55724A0F}" type="sibTrans" cxnId="{D8FC2BD9-C650-4583-8A51-910BA6282220}">
      <dgm:prSet/>
      <dgm:spPr/>
      <dgm:t>
        <a:bodyPr/>
        <a:lstStyle/>
        <a:p>
          <a:endParaRPr lang="en-US"/>
        </a:p>
      </dgm:t>
    </dgm:pt>
    <dgm:pt modelId="{EF172141-BC32-4E4D-981D-DBADEEC231D7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900" b="1" dirty="0" smtClean="0">
              <a:latin typeface="Cambria" panose="02040503050406030204" pitchFamily="18" charset="0"/>
              <a:ea typeface="Cambria" panose="02040503050406030204" pitchFamily="18" charset="0"/>
            </a:rPr>
            <a:t>SSgt Emma Harper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900" dirty="0" smtClean="0">
              <a:latin typeface="Cambria" panose="02040503050406030204" pitchFamily="18" charset="0"/>
              <a:ea typeface="Cambria" panose="02040503050406030204" pitchFamily="18" charset="0"/>
            </a:rPr>
            <a:t>11059 </a:t>
          </a:r>
          <a:r>
            <a:rPr lang="en-US" sz="900" dirty="0" err="1" smtClean="0">
              <a:latin typeface="Cambria" panose="02040503050406030204" pitchFamily="18" charset="0"/>
              <a:ea typeface="Cambria" panose="02040503050406030204" pitchFamily="18" charset="0"/>
            </a:rPr>
            <a:t>Lamey</a:t>
          </a:r>
          <a:r>
            <a:rPr lang="en-US" sz="900" dirty="0" smtClean="0">
              <a:latin typeface="Cambria" panose="02040503050406030204" pitchFamily="18" charset="0"/>
              <a:ea typeface="Cambria" panose="02040503050406030204" pitchFamily="18" charset="0"/>
            </a:rPr>
            <a:t> Bridge Road #212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900" dirty="0" err="1" smtClean="0">
              <a:latin typeface="Cambria" panose="02040503050406030204" pitchFamily="18" charset="0"/>
              <a:ea typeface="Cambria" panose="02040503050406030204" pitchFamily="18" charset="0"/>
            </a:rPr>
            <a:t>D’Iberville</a:t>
          </a:r>
          <a:endParaRPr lang="en-US" sz="900" dirty="0" smtClean="0">
            <a:latin typeface="Cambria" panose="02040503050406030204" pitchFamily="18" charset="0"/>
            <a:ea typeface="Cambria" panose="02040503050406030204" pitchFamily="18" charset="0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900" dirty="0" smtClean="0">
              <a:latin typeface="Cambria" panose="02040503050406030204" pitchFamily="18" charset="0"/>
              <a:ea typeface="Cambria" panose="02040503050406030204" pitchFamily="18" charset="0"/>
            </a:rPr>
            <a:t>Cell: 417-848-0536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900" dirty="0" smtClean="0">
              <a:latin typeface="Cambria" panose="02040503050406030204" pitchFamily="18" charset="0"/>
              <a:ea typeface="Cambria" panose="02040503050406030204" pitchFamily="18" charset="0"/>
            </a:rPr>
            <a:t>Work: 377-0620</a:t>
          </a:r>
        </a:p>
        <a:p>
          <a:pPr>
            <a:lnSpc>
              <a:spcPct val="90000"/>
            </a:lnSpc>
            <a:spcAft>
              <a:spcPct val="35000"/>
            </a:spcAft>
          </a:pPr>
          <a:endParaRPr lang="en-US" sz="9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0A89636-611A-4E7D-BCB8-F464CDB3DF4F}" type="parTrans" cxnId="{7F654A0E-6899-4C46-9476-D04B9BA571EF}">
      <dgm:prSet/>
      <dgm:spPr/>
      <dgm:t>
        <a:bodyPr/>
        <a:lstStyle/>
        <a:p>
          <a:endParaRPr lang="en-US" sz="800"/>
        </a:p>
      </dgm:t>
    </dgm:pt>
    <dgm:pt modelId="{D32C039C-A4E7-48F3-A9BB-4CAB8CE8C35D}" type="sibTrans" cxnId="{7F654A0E-6899-4C46-9476-D04B9BA571EF}">
      <dgm:prSet/>
      <dgm:spPr/>
      <dgm:t>
        <a:bodyPr/>
        <a:lstStyle/>
        <a:p>
          <a:endParaRPr lang="en-US"/>
        </a:p>
      </dgm:t>
    </dgm:pt>
    <dgm:pt modelId="{F307DCC0-A231-46C8-B9DE-CAA0144B222F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900" b="1" dirty="0" smtClean="0">
              <a:latin typeface="Cambria" panose="02040503050406030204" pitchFamily="18" charset="0"/>
              <a:ea typeface="Cambria" panose="02040503050406030204" pitchFamily="18" charset="0"/>
            </a:rPr>
            <a:t>TSgt Ryan </a:t>
          </a:r>
          <a:r>
            <a:rPr lang="en-US" sz="900" b="1" dirty="0" err="1" smtClean="0">
              <a:latin typeface="Cambria" panose="02040503050406030204" pitchFamily="18" charset="0"/>
              <a:ea typeface="Cambria" panose="02040503050406030204" pitchFamily="18" charset="0"/>
            </a:rPr>
            <a:t>Sarsfield</a:t>
          </a:r>
          <a:endParaRPr lang="en-US" sz="900" b="1" dirty="0" smtClean="0">
            <a:latin typeface="Cambria" panose="02040503050406030204" pitchFamily="18" charset="0"/>
            <a:ea typeface="Cambria" panose="02040503050406030204" pitchFamily="18" charset="0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900" dirty="0" smtClean="0">
              <a:latin typeface="Cambria" panose="02040503050406030204" pitchFamily="18" charset="0"/>
              <a:ea typeface="Cambria" panose="02040503050406030204" pitchFamily="18" charset="0"/>
            </a:rPr>
            <a:t>337 Oakridge Circle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900" dirty="0" smtClean="0">
              <a:latin typeface="Cambria" panose="02040503050406030204" pitchFamily="18" charset="0"/>
              <a:ea typeface="Cambria" panose="02040503050406030204" pitchFamily="18" charset="0"/>
            </a:rPr>
            <a:t>Biloxi</a:t>
          </a:r>
          <a:endParaRPr lang="en-US" sz="900" dirty="0" smtClean="0">
            <a:solidFill>
              <a:srgbClr val="FF0000"/>
            </a:solidFill>
            <a:latin typeface="Cambria" panose="02040503050406030204" pitchFamily="18" charset="0"/>
            <a:ea typeface="Cambria" panose="02040503050406030204" pitchFamily="18" charset="0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9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Cell: 757-534-8257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9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Work: 377-8054</a:t>
          </a:r>
          <a:endParaRPr lang="en-US" sz="900" b="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1CBC4BA-7002-4224-B074-A7CE6A208B62}" type="parTrans" cxnId="{F5E54753-5EAB-4A6B-B8E4-491F2AFD91AC}">
      <dgm:prSet/>
      <dgm:spPr/>
      <dgm:t>
        <a:bodyPr/>
        <a:lstStyle/>
        <a:p>
          <a:endParaRPr lang="en-US" sz="800"/>
        </a:p>
      </dgm:t>
    </dgm:pt>
    <dgm:pt modelId="{B9675C9A-DADE-4E83-B93B-FF536E496914}" type="sibTrans" cxnId="{F5E54753-5EAB-4A6B-B8E4-491F2AFD91AC}">
      <dgm:prSet/>
      <dgm:spPr/>
      <dgm:t>
        <a:bodyPr/>
        <a:lstStyle/>
        <a:p>
          <a:endParaRPr lang="en-US"/>
        </a:p>
      </dgm:t>
    </dgm:pt>
    <dgm:pt modelId="{2F880A42-F97F-415E-B3A8-8AE2922264F5}">
      <dgm:prSet custT="1"/>
      <dgm:spPr>
        <a:noFill/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900" b="1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SSgt Prescott Ridenour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900" dirty="0" smtClean="0">
              <a:latin typeface="Cambria" panose="02040503050406030204" pitchFamily="18" charset="0"/>
              <a:ea typeface="Cambria" panose="02040503050406030204" pitchFamily="18" charset="0"/>
            </a:rPr>
            <a:t>7129 Bayou Landing Dr.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900" dirty="0" smtClean="0">
              <a:latin typeface="Cambria" panose="02040503050406030204" pitchFamily="18" charset="0"/>
              <a:ea typeface="Cambria" panose="02040503050406030204" pitchFamily="18" charset="0"/>
            </a:rPr>
            <a:t>Ocean Springs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900" dirty="0" smtClean="0">
              <a:latin typeface="Cambria" panose="02040503050406030204" pitchFamily="18" charset="0"/>
              <a:ea typeface="Cambria" panose="02040503050406030204" pitchFamily="18" charset="0"/>
            </a:rPr>
            <a:t>Cell:  360-584-6906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900" b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Work:  377-1716</a:t>
          </a:r>
          <a:endParaRPr lang="en-US" sz="900" b="0" dirty="0">
            <a:solidFill>
              <a:srgbClr val="FF000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2BA9AAD-2C73-4D0A-B3CA-DE31DE2026A0}" type="parTrans" cxnId="{BF739AD8-4D5B-4771-8518-C05990090216}">
      <dgm:prSet/>
      <dgm:spPr/>
      <dgm:t>
        <a:bodyPr/>
        <a:lstStyle/>
        <a:p>
          <a:endParaRPr lang="en-US" sz="800"/>
        </a:p>
      </dgm:t>
    </dgm:pt>
    <dgm:pt modelId="{E74267AD-44BD-4DAD-9901-773D885B3C51}" type="sibTrans" cxnId="{BF739AD8-4D5B-4771-8518-C05990090216}">
      <dgm:prSet/>
      <dgm:spPr/>
      <dgm:t>
        <a:bodyPr/>
        <a:lstStyle/>
        <a:p>
          <a:endParaRPr lang="en-US"/>
        </a:p>
      </dgm:t>
    </dgm:pt>
    <dgm:pt modelId="{A43C32B5-9203-4A94-946A-9CFD4469829B}">
      <dgm:prSet custT="1"/>
      <dgm:spPr/>
      <dgm:t>
        <a:bodyPr/>
        <a:lstStyle/>
        <a:p>
          <a:r>
            <a:rPr lang="en-US" sz="900" b="1" strike="noStrike" spc="0" dirty="0" smtClean="0">
              <a:latin typeface="Cambria" panose="02040503050406030204" pitchFamily="18" charset="0"/>
              <a:ea typeface="Cambria" panose="02040503050406030204" pitchFamily="18" charset="0"/>
            </a:rPr>
            <a:t>SSgt Alexander </a:t>
          </a:r>
          <a:r>
            <a:rPr lang="en-US" sz="900" b="1" strike="noStrike" spc="0" dirty="0" err="1" smtClean="0">
              <a:latin typeface="Cambria" panose="02040503050406030204" pitchFamily="18" charset="0"/>
              <a:ea typeface="Cambria" panose="02040503050406030204" pitchFamily="18" charset="0"/>
            </a:rPr>
            <a:t>Poulter</a:t>
          </a:r>
          <a:endParaRPr lang="en-US" sz="900" b="1" strike="noStrike" spc="0" dirty="0" smtClean="0">
            <a:latin typeface="Cambria" panose="02040503050406030204" pitchFamily="18" charset="0"/>
            <a:ea typeface="Cambria" panose="02040503050406030204" pitchFamily="18" charset="0"/>
          </a:endParaRPr>
        </a:p>
        <a:p>
          <a:r>
            <a:rPr lang="en-US" sz="900" strike="noStrike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151 Grande View #1</a:t>
          </a:r>
        </a:p>
        <a:p>
          <a:r>
            <a:rPr lang="en-US" sz="900" strike="noStrike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Biloxi</a:t>
          </a:r>
        </a:p>
        <a:p>
          <a:r>
            <a:rPr lang="en-US" sz="900" strike="noStrike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Cell:  605-858-3503</a:t>
          </a:r>
        </a:p>
        <a:p>
          <a:r>
            <a:rPr lang="en-US" sz="900" strike="noStrike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Work:  377-8090</a:t>
          </a:r>
          <a:endParaRPr lang="en-US" sz="900" b="1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2AE03EED-6697-465F-B6B5-06D1488CB6DE}" type="parTrans" cxnId="{111F5841-3204-42B0-8FE5-7504F6754ECE}">
      <dgm:prSet/>
      <dgm:spPr/>
      <dgm:t>
        <a:bodyPr/>
        <a:lstStyle/>
        <a:p>
          <a:endParaRPr lang="en-US" sz="800"/>
        </a:p>
      </dgm:t>
    </dgm:pt>
    <dgm:pt modelId="{812DAC9B-D893-4D38-9F2B-2CB7DD925DD5}" type="sibTrans" cxnId="{111F5841-3204-42B0-8FE5-7504F6754ECE}">
      <dgm:prSet/>
      <dgm:spPr/>
      <dgm:t>
        <a:bodyPr/>
        <a:lstStyle/>
        <a:p>
          <a:endParaRPr lang="en-US"/>
        </a:p>
      </dgm:t>
    </dgm:pt>
    <dgm:pt modelId="{3A2AF417-F068-40A4-BE30-402C95C36B52}">
      <dgm:prSet custT="1"/>
      <dgm:spPr/>
      <dgm:t>
        <a:bodyPr/>
        <a:lstStyle/>
        <a:p>
          <a:r>
            <a:rPr lang="en-US" sz="900" b="1" dirty="0" smtClean="0">
              <a:latin typeface="Cambria" panose="02040503050406030204" pitchFamily="18" charset="0"/>
              <a:ea typeface="Cambria" panose="02040503050406030204" pitchFamily="18" charset="0"/>
            </a:rPr>
            <a:t>MSgt Adam Roush</a:t>
          </a:r>
        </a:p>
        <a:p>
          <a:r>
            <a:rPr lang="en-US" sz="9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3212 North 6</a:t>
          </a:r>
          <a:r>
            <a:rPr lang="en-US" sz="900" baseline="300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th</a:t>
          </a:r>
          <a:r>
            <a:rPr lang="en-US" sz="9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 St </a:t>
          </a:r>
        </a:p>
        <a:p>
          <a:r>
            <a:rPr lang="en-US" sz="9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Ocean Springs</a:t>
          </a:r>
        </a:p>
        <a:p>
          <a:r>
            <a:rPr lang="en-US" sz="9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Cell:  208-789-3836</a:t>
          </a:r>
        </a:p>
        <a:p>
          <a:r>
            <a:rPr lang="en-US" sz="9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Work:  377-0277</a:t>
          </a:r>
          <a:endParaRPr lang="en-US" sz="900" dirty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E42691F-04B6-4E51-BE08-00D6656A0E2E}" type="parTrans" cxnId="{3BD9B4E5-7045-4AF7-A44E-6706BF1CB9FE}">
      <dgm:prSet/>
      <dgm:spPr/>
      <dgm:t>
        <a:bodyPr/>
        <a:lstStyle/>
        <a:p>
          <a:endParaRPr lang="en-US" sz="800"/>
        </a:p>
      </dgm:t>
    </dgm:pt>
    <dgm:pt modelId="{9D2EA205-B48F-4E79-A4A0-89053F779A25}" type="sibTrans" cxnId="{3BD9B4E5-7045-4AF7-A44E-6706BF1CB9FE}">
      <dgm:prSet/>
      <dgm:spPr/>
      <dgm:t>
        <a:bodyPr/>
        <a:lstStyle/>
        <a:p>
          <a:endParaRPr lang="en-US"/>
        </a:p>
      </dgm:t>
    </dgm:pt>
    <dgm:pt modelId="{C8CBB579-CFB2-4E5D-BD14-0B9533AAD32F}">
      <dgm:prSet custT="1"/>
      <dgm:spPr>
        <a:noFill/>
      </dgm:spPr>
      <dgm:t>
        <a:bodyPr/>
        <a:lstStyle/>
        <a:p>
          <a:endParaRPr lang="en-US" sz="9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A0E14CCA-A12F-4F46-80E7-3359544E4000}" type="parTrans" cxnId="{7930339A-9107-4FD8-8F77-2FD856CCE3D5}">
      <dgm:prSet/>
      <dgm:spPr/>
      <dgm:t>
        <a:bodyPr/>
        <a:lstStyle/>
        <a:p>
          <a:endParaRPr lang="en-US" sz="800"/>
        </a:p>
      </dgm:t>
    </dgm:pt>
    <dgm:pt modelId="{E1DCB4C1-D5BA-489B-93F7-B5D70CF69778}" type="sibTrans" cxnId="{7930339A-9107-4FD8-8F77-2FD856CCE3D5}">
      <dgm:prSet/>
      <dgm:spPr/>
      <dgm:t>
        <a:bodyPr/>
        <a:lstStyle/>
        <a:p>
          <a:endParaRPr lang="en-US"/>
        </a:p>
      </dgm:t>
    </dgm:pt>
    <dgm:pt modelId="{0356BE30-6938-4977-90DD-DCF05CF295DB}">
      <dgm:prSet custT="1"/>
      <dgm:spPr>
        <a:noFill/>
      </dgm:spPr>
      <dgm:t>
        <a:bodyPr/>
        <a:lstStyle/>
        <a:p>
          <a:endParaRPr lang="en-US" sz="9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6C95B2D1-7294-4320-B39A-D4249C07F472}" type="parTrans" cxnId="{304D2CF1-B94C-48A3-B820-A08A08C97B21}">
      <dgm:prSet/>
      <dgm:spPr/>
      <dgm:t>
        <a:bodyPr/>
        <a:lstStyle/>
        <a:p>
          <a:endParaRPr lang="en-US" sz="800"/>
        </a:p>
      </dgm:t>
    </dgm:pt>
    <dgm:pt modelId="{3BB97A9B-5D4C-4FEF-A506-A62C03692E19}" type="sibTrans" cxnId="{304D2CF1-B94C-48A3-B820-A08A08C97B21}">
      <dgm:prSet/>
      <dgm:spPr/>
      <dgm:t>
        <a:bodyPr/>
        <a:lstStyle/>
        <a:p>
          <a:endParaRPr lang="en-US"/>
        </a:p>
      </dgm:t>
    </dgm:pt>
    <dgm:pt modelId="{2003932F-DE30-40C3-AE5C-91C95DF7D3C5}">
      <dgm:prSet custT="1"/>
      <dgm:spPr>
        <a:noFill/>
      </dgm:spPr>
      <dgm:t>
        <a:bodyPr/>
        <a:lstStyle/>
        <a:p>
          <a:endParaRPr lang="en-US" sz="900" dirty="0">
            <a:solidFill>
              <a:srgbClr val="FF000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3E5B7DB-C6F9-49D0-A0B1-E489B984CD99}" type="parTrans" cxnId="{DC0B809E-AEAD-46E9-B333-57254A82EC76}">
      <dgm:prSet/>
      <dgm:spPr/>
      <dgm:t>
        <a:bodyPr/>
        <a:lstStyle/>
        <a:p>
          <a:endParaRPr lang="en-US" sz="800"/>
        </a:p>
      </dgm:t>
    </dgm:pt>
    <dgm:pt modelId="{D48C3A7D-8F02-4EA5-944A-319A6AF99FA3}" type="sibTrans" cxnId="{DC0B809E-AEAD-46E9-B333-57254A82EC76}">
      <dgm:prSet/>
      <dgm:spPr/>
      <dgm:t>
        <a:bodyPr/>
        <a:lstStyle/>
        <a:p>
          <a:endParaRPr lang="en-US"/>
        </a:p>
      </dgm:t>
    </dgm:pt>
    <dgm:pt modelId="{EBF1FAE3-AD4A-44F4-AD04-E42FCB6C1798}">
      <dgm:prSet custT="1"/>
      <dgm:spPr/>
      <dgm:t>
        <a:bodyPr/>
        <a:lstStyle/>
        <a:p>
          <a:r>
            <a:rPr lang="en-US" sz="900" b="1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TSgt Cody Carlisle</a:t>
          </a:r>
        </a:p>
        <a:p>
          <a:r>
            <a:rPr lang="en-US" sz="900" b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907 Catalpa Court </a:t>
          </a:r>
        </a:p>
        <a:p>
          <a:r>
            <a:rPr lang="en-US" sz="900" b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Gulfport</a:t>
          </a:r>
        </a:p>
        <a:p>
          <a:r>
            <a:rPr lang="en-US" sz="900" b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Cell:  863-812-3097</a:t>
          </a:r>
        </a:p>
        <a:p>
          <a:r>
            <a:rPr lang="en-US" sz="900" b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Work:  377-7960</a:t>
          </a:r>
          <a:endParaRPr lang="en-US" sz="9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2828B6E7-5C3F-4CC5-9423-0D55FFA471C3}" type="parTrans" cxnId="{F7BA5B90-1F96-496B-8B09-E026DCB8F59A}">
      <dgm:prSet/>
      <dgm:spPr/>
      <dgm:t>
        <a:bodyPr/>
        <a:lstStyle/>
        <a:p>
          <a:endParaRPr lang="en-US" sz="800"/>
        </a:p>
      </dgm:t>
    </dgm:pt>
    <dgm:pt modelId="{8C25A5C4-9DAF-46E3-A39A-FA0755FDD4B3}" type="sibTrans" cxnId="{F7BA5B90-1F96-496B-8B09-E026DCB8F59A}">
      <dgm:prSet/>
      <dgm:spPr/>
      <dgm:t>
        <a:bodyPr/>
        <a:lstStyle/>
        <a:p>
          <a:endParaRPr lang="en-US"/>
        </a:p>
      </dgm:t>
    </dgm:pt>
    <dgm:pt modelId="{364A2BF1-D28C-43D8-A635-6F32F5B16CFE}">
      <dgm:prSet custT="1"/>
      <dgm:spPr/>
      <dgm:t>
        <a:bodyPr/>
        <a:lstStyle/>
        <a:p>
          <a:r>
            <a:rPr lang="en-US" sz="900" b="1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SSgt Michael </a:t>
          </a:r>
          <a:r>
            <a:rPr lang="en-US" sz="900" b="1" spc="0" dirty="0" err="1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Eakman</a:t>
          </a:r>
          <a:endParaRPr lang="en-US" sz="900" b="1" spc="0" dirty="0" smtClean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  <a:p>
          <a:r>
            <a:rPr lang="en-US" sz="900" b="0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1773 </a:t>
          </a:r>
          <a:r>
            <a:rPr lang="en-US" sz="900" b="0" spc="0" dirty="0" err="1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Popps</a:t>
          </a:r>
          <a:r>
            <a:rPr lang="en-US" sz="900" b="0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 Ferry RD C31</a:t>
          </a:r>
        </a:p>
        <a:p>
          <a:r>
            <a:rPr lang="en-US" sz="900" b="0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Biloxi</a:t>
          </a:r>
        </a:p>
        <a:p>
          <a:r>
            <a:rPr lang="en-US" sz="900" b="0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Cell: 541-815-0752</a:t>
          </a:r>
        </a:p>
        <a:p>
          <a:r>
            <a:rPr lang="en-US" sz="900" b="0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Work:  377-8090</a:t>
          </a:r>
          <a:endParaRPr lang="en-US" sz="900" dirty="0"/>
        </a:p>
      </dgm:t>
    </dgm:pt>
    <dgm:pt modelId="{49B07F35-DC9A-4DE8-A816-82129A301943}" type="parTrans" cxnId="{A75DFE2B-6D41-4A94-AA96-A8C59B1309EC}">
      <dgm:prSet/>
      <dgm:spPr/>
      <dgm:t>
        <a:bodyPr/>
        <a:lstStyle/>
        <a:p>
          <a:endParaRPr lang="en-US"/>
        </a:p>
      </dgm:t>
    </dgm:pt>
    <dgm:pt modelId="{8D95911A-4BD2-46AA-B958-6A3BA2084BE6}" type="sibTrans" cxnId="{A75DFE2B-6D41-4A94-AA96-A8C59B1309EC}">
      <dgm:prSet/>
      <dgm:spPr/>
      <dgm:t>
        <a:bodyPr/>
        <a:lstStyle/>
        <a:p>
          <a:endParaRPr lang="en-US"/>
        </a:p>
      </dgm:t>
    </dgm:pt>
    <dgm:pt modelId="{B05EA12E-7D63-451F-A26F-128F21C63206}">
      <dgm:prSet custT="1"/>
      <dgm:spPr/>
      <dgm:t>
        <a:bodyPr/>
        <a:lstStyle/>
        <a:p>
          <a:endParaRPr lang="en-US" sz="900" b="1" dirty="0" smtClean="0">
            <a:latin typeface="Cambria" panose="02040503050406030204" pitchFamily="18" charset="0"/>
            <a:ea typeface="Cambria" panose="02040503050406030204" pitchFamily="18" charset="0"/>
          </a:endParaRPr>
        </a:p>
        <a:p>
          <a:r>
            <a:rPr lang="en-US" sz="900" b="1" dirty="0" smtClean="0">
              <a:latin typeface="Cambria" panose="02040503050406030204" pitchFamily="18" charset="0"/>
              <a:ea typeface="Cambria" panose="02040503050406030204" pitchFamily="18" charset="0"/>
            </a:rPr>
            <a:t>SSgt Timothy Bradley</a:t>
          </a:r>
        </a:p>
        <a:p>
          <a:r>
            <a:rPr lang="en-US" sz="900" b="0" dirty="0" smtClean="0">
              <a:latin typeface="Cambria" panose="02040503050406030204" pitchFamily="18" charset="0"/>
              <a:ea typeface="Cambria" panose="02040503050406030204" pitchFamily="18" charset="0"/>
            </a:rPr>
            <a:t>9294 Natures Trail</a:t>
          </a:r>
        </a:p>
        <a:p>
          <a:r>
            <a:rPr lang="en-US" sz="900" b="0" dirty="0" err="1" smtClean="0">
              <a:latin typeface="Cambria" panose="02040503050406030204" pitchFamily="18" charset="0"/>
              <a:ea typeface="Cambria" panose="02040503050406030204" pitchFamily="18" charset="0"/>
            </a:rPr>
            <a:t>D’Iberville</a:t>
          </a:r>
          <a:endParaRPr lang="en-US" sz="900" b="0" dirty="0" smtClean="0">
            <a:latin typeface="Cambria" panose="02040503050406030204" pitchFamily="18" charset="0"/>
            <a:ea typeface="Cambria" panose="02040503050406030204" pitchFamily="18" charset="0"/>
          </a:endParaRPr>
        </a:p>
        <a:p>
          <a:r>
            <a:rPr lang="en-US" sz="900" b="0" dirty="0" smtClean="0">
              <a:latin typeface="Cambria" panose="02040503050406030204" pitchFamily="18" charset="0"/>
              <a:ea typeface="Cambria" panose="02040503050406030204" pitchFamily="18" charset="0"/>
            </a:rPr>
            <a:t>Cell: 228-234-3601</a:t>
          </a:r>
        </a:p>
        <a:p>
          <a:r>
            <a:rPr lang="en-US" sz="900" b="0" dirty="0" smtClean="0">
              <a:latin typeface="Cambria" panose="02040503050406030204" pitchFamily="18" charset="0"/>
              <a:ea typeface="Cambria" panose="02040503050406030204" pitchFamily="18" charset="0"/>
            </a:rPr>
            <a:t>Work:  377-4932</a:t>
          </a:r>
        </a:p>
        <a:p>
          <a:endParaRPr lang="en-US" sz="700" b="1" dirty="0" smtClean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5CEF7CC-7C63-4A69-A655-978EBA36BE81}" type="parTrans" cxnId="{FED678C6-8DC5-474C-98D1-DB99C10F6CE6}">
      <dgm:prSet/>
      <dgm:spPr/>
      <dgm:t>
        <a:bodyPr/>
        <a:lstStyle/>
        <a:p>
          <a:endParaRPr lang="en-US"/>
        </a:p>
      </dgm:t>
    </dgm:pt>
    <dgm:pt modelId="{25644C6F-B5A2-4AAF-9A30-6982569253A8}" type="sibTrans" cxnId="{FED678C6-8DC5-474C-98D1-DB99C10F6CE6}">
      <dgm:prSet/>
      <dgm:spPr/>
      <dgm:t>
        <a:bodyPr/>
        <a:lstStyle/>
        <a:p>
          <a:endParaRPr lang="en-US"/>
        </a:p>
      </dgm:t>
    </dgm:pt>
    <dgm:pt modelId="{D0B5B1F5-FE87-495F-82E4-C5C6BB2DC93D}">
      <dgm:prSet custT="1"/>
      <dgm:spPr>
        <a:noFill/>
      </dgm:spPr>
      <dgm:t>
        <a:bodyPr/>
        <a:lstStyle/>
        <a:p>
          <a:endParaRPr lang="en-US" sz="900"/>
        </a:p>
      </dgm:t>
    </dgm:pt>
    <dgm:pt modelId="{59F2D0A3-05CE-4053-8400-0AEFE7B076D3}" type="parTrans" cxnId="{0AF4129C-1D6C-43E0-9E24-520D8E75E57C}">
      <dgm:prSet/>
      <dgm:spPr/>
      <dgm:t>
        <a:bodyPr/>
        <a:lstStyle/>
        <a:p>
          <a:endParaRPr lang="en-US"/>
        </a:p>
      </dgm:t>
    </dgm:pt>
    <dgm:pt modelId="{B2FF27C7-E429-4C22-ACAD-8AF7A3D27B70}" type="sibTrans" cxnId="{0AF4129C-1D6C-43E0-9E24-520D8E75E57C}">
      <dgm:prSet/>
      <dgm:spPr/>
      <dgm:t>
        <a:bodyPr/>
        <a:lstStyle/>
        <a:p>
          <a:endParaRPr lang="en-US"/>
        </a:p>
      </dgm:t>
    </dgm:pt>
    <dgm:pt modelId="{A6F7B92A-82C2-4299-B6A5-F66FBCA8001C}">
      <dgm:prSet custT="1"/>
      <dgm:spPr/>
      <dgm:t>
        <a:bodyPr/>
        <a:lstStyle/>
        <a:p>
          <a:r>
            <a:rPr lang="en-US" sz="900" b="1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TSgt Debbie Allen</a:t>
          </a:r>
        </a:p>
        <a:p>
          <a:r>
            <a:rPr lang="en-US" sz="900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14594 </a:t>
          </a:r>
          <a:r>
            <a:rPr lang="en-US" sz="900" spc="0" dirty="0" err="1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Palamino</a:t>
          </a:r>
          <a:r>
            <a:rPr lang="en-US" sz="900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 Drive </a:t>
          </a:r>
        </a:p>
        <a:p>
          <a:r>
            <a:rPr lang="en-US" sz="900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Gulfport</a:t>
          </a:r>
        </a:p>
        <a:p>
          <a:r>
            <a:rPr lang="en-US" sz="900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Cell:  919-323-5714</a:t>
          </a:r>
        </a:p>
        <a:p>
          <a:r>
            <a:rPr lang="en-US" sz="900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Work:  377-5300</a:t>
          </a:r>
          <a:endParaRPr lang="en-US" sz="9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4657148-5B36-4E03-AB58-24AC3E280168}" type="sibTrans" cxnId="{7AE3660D-D02C-47B5-AF56-4A899ACFC6BB}">
      <dgm:prSet/>
      <dgm:spPr/>
      <dgm:t>
        <a:bodyPr/>
        <a:lstStyle/>
        <a:p>
          <a:endParaRPr lang="en-US"/>
        </a:p>
      </dgm:t>
    </dgm:pt>
    <dgm:pt modelId="{8A1A7CCC-DC60-44CA-BBA3-1F74E678AD09}" type="parTrans" cxnId="{7AE3660D-D02C-47B5-AF56-4A899ACFC6BB}">
      <dgm:prSet/>
      <dgm:spPr/>
      <dgm:t>
        <a:bodyPr/>
        <a:lstStyle/>
        <a:p>
          <a:endParaRPr lang="en-US" sz="800"/>
        </a:p>
      </dgm:t>
    </dgm:pt>
    <dgm:pt modelId="{8057854C-BD74-4FCD-9ED0-2F345EFCF417}">
      <dgm:prSet custT="1"/>
      <dgm:spPr>
        <a:solidFill>
          <a:srgbClr val="92D050"/>
        </a:solidFill>
      </dgm:spPr>
      <dgm:t>
        <a:bodyPr/>
        <a:lstStyle/>
        <a:p>
          <a:r>
            <a:rPr lang="en-US" sz="900" b="1" dirty="0" smtClean="0">
              <a:latin typeface="Cambria" panose="02040503050406030204" pitchFamily="18" charset="0"/>
              <a:ea typeface="Cambria" panose="02040503050406030204" pitchFamily="18" charset="0"/>
            </a:rPr>
            <a:t>SSgt Gabriel </a:t>
          </a:r>
          <a:r>
            <a:rPr lang="en-US" sz="900" b="1" dirty="0" err="1" smtClean="0">
              <a:latin typeface="Cambria" panose="02040503050406030204" pitchFamily="18" charset="0"/>
              <a:ea typeface="Cambria" panose="02040503050406030204" pitchFamily="18" charset="0"/>
            </a:rPr>
            <a:t>Simonsen</a:t>
          </a:r>
          <a:endParaRPr lang="en-US" sz="900" b="1" dirty="0" smtClean="0">
            <a:latin typeface="Cambria" panose="02040503050406030204" pitchFamily="18" charset="0"/>
            <a:ea typeface="Cambria" panose="02040503050406030204" pitchFamily="18" charset="0"/>
          </a:endParaRPr>
        </a:p>
        <a:p>
          <a:r>
            <a:rPr lang="en-US" sz="900" b="1" dirty="0" smtClean="0">
              <a:latin typeface="Cambria" panose="02040503050406030204" pitchFamily="18" charset="0"/>
              <a:ea typeface="Cambria" panose="02040503050406030204" pitchFamily="18" charset="0"/>
            </a:rPr>
            <a:t>DETAILED DO NOT RECALL</a:t>
          </a:r>
        </a:p>
        <a:p>
          <a:r>
            <a:rPr lang="en-US" sz="900" dirty="0" smtClean="0">
              <a:latin typeface="Cambria" panose="02040503050406030204" pitchFamily="18" charset="0"/>
              <a:ea typeface="Cambria" panose="02040503050406030204" pitchFamily="18" charset="0"/>
            </a:rPr>
            <a:t>312 Coolidge Ave</a:t>
          </a:r>
        </a:p>
        <a:p>
          <a:r>
            <a:rPr lang="en-US" sz="900" dirty="0" smtClean="0">
              <a:latin typeface="Cambria" panose="02040503050406030204" pitchFamily="18" charset="0"/>
              <a:ea typeface="Cambria" panose="02040503050406030204" pitchFamily="18" charset="0"/>
            </a:rPr>
            <a:t>Biloxi</a:t>
          </a:r>
        </a:p>
        <a:p>
          <a:r>
            <a:rPr lang="en-US" sz="900" dirty="0" smtClean="0">
              <a:latin typeface="Cambria" panose="02040503050406030204" pitchFamily="18" charset="0"/>
              <a:ea typeface="Cambria" panose="02040503050406030204" pitchFamily="18" charset="0"/>
            </a:rPr>
            <a:t>Cell: 228-271-7786</a:t>
          </a:r>
        </a:p>
        <a:p>
          <a:r>
            <a:rPr lang="en-US" sz="900" dirty="0" smtClean="0">
              <a:latin typeface="Cambria" panose="02040503050406030204" pitchFamily="18" charset="0"/>
              <a:ea typeface="Cambria" panose="02040503050406030204" pitchFamily="18" charset="0"/>
            </a:rPr>
            <a:t>Work: 377-xxxx</a:t>
          </a:r>
          <a:endParaRPr lang="en-US" sz="9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5CFFD68F-506C-4559-8F0C-AAF1F2C441C0}" type="parTrans" cxnId="{AE6CA40A-AC04-4B8C-8D52-F14263149BF3}">
      <dgm:prSet/>
      <dgm:spPr/>
      <dgm:t>
        <a:bodyPr/>
        <a:lstStyle/>
        <a:p>
          <a:endParaRPr lang="en-US"/>
        </a:p>
      </dgm:t>
    </dgm:pt>
    <dgm:pt modelId="{63DF3B70-7886-42D2-B5FA-32F7BF348A15}" type="sibTrans" cxnId="{AE6CA40A-AC04-4B8C-8D52-F14263149BF3}">
      <dgm:prSet/>
      <dgm:spPr/>
      <dgm:t>
        <a:bodyPr/>
        <a:lstStyle/>
        <a:p>
          <a:endParaRPr lang="en-US"/>
        </a:p>
      </dgm:t>
    </dgm:pt>
    <dgm:pt modelId="{99BFAC2D-F6DF-4261-9269-A2D852A05610}" type="pres">
      <dgm:prSet presAssocID="{AD1C3129-DC4A-4DA1-900F-D6DBF6879D8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5C9766A-437A-4FC0-955A-F6AD2E479701}" type="pres">
      <dgm:prSet presAssocID="{00401416-9634-45CC-A00E-F59060226CCB}" presName="hierRoot1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EE127EFA-69FC-4328-B1F9-F9FEF9F5F796}" type="pres">
      <dgm:prSet presAssocID="{00401416-9634-45CC-A00E-F59060226CCB}" presName="rootComposite1" presStyleCnt="0"/>
      <dgm:spPr/>
      <dgm:t>
        <a:bodyPr/>
        <a:lstStyle/>
        <a:p>
          <a:endParaRPr lang="en-US"/>
        </a:p>
      </dgm:t>
    </dgm:pt>
    <dgm:pt modelId="{6FE64859-5921-412F-BE09-04B4AE0C95A2}" type="pres">
      <dgm:prSet presAssocID="{00401416-9634-45CC-A00E-F59060226CCB}" presName="rootText1" presStyleLbl="node0" presStyleIdx="0" presStyleCnt="2" custScaleX="188417" custScaleY="147695" custLinFactNeighborX="11068" custLinFactNeighborY="-689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FBD07D-2593-47EA-9A7D-46BEBA20700A}" type="pres">
      <dgm:prSet presAssocID="{00401416-9634-45CC-A00E-F59060226CC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94B5B67-333A-47DE-8EBB-D63AACBCEF84}" type="pres">
      <dgm:prSet presAssocID="{00401416-9634-45CC-A00E-F59060226CCB}" presName="hierChild2" presStyleCnt="0"/>
      <dgm:spPr/>
      <dgm:t>
        <a:bodyPr/>
        <a:lstStyle/>
        <a:p>
          <a:endParaRPr lang="en-US"/>
        </a:p>
      </dgm:t>
    </dgm:pt>
    <dgm:pt modelId="{9D4BD630-13E5-4DEA-B2FC-C4731509145A}" type="pres">
      <dgm:prSet presAssocID="{8A1A7CCC-DC60-44CA-BBA3-1F74E678AD09}" presName="Name35" presStyleLbl="parChTrans1D2" presStyleIdx="0" presStyleCnt="5"/>
      <dgm:spPr/>
      <dgm:t>
        <a:bodyPr/>
        <a:lstStyle/>
        <a:p>
          <a:endParaRPr lang="en-US"/>
        </a:p>
      </dgm:t>
    </dgm:pt>
    <dgm:pt modelId="{D6439FC1-8558-46E3-8B8D-CC3223AD7978}" type="pres">
      <dgm:prSet presAssocID="{A6F7B92A-82C2-4299-B6A5-F66FBCA8001C}" presName="hierRoot2" presStyleCnt="0">
        <dgm:presLayoutVars>
          <dgm:hierBranch val="init"/>
        </dgm:presLayoutVars>
      </dgm:prSet>
      <dgm:spPr/>
    </dgm:pt>
    <dgm:pt modelId="{052A9990-4A6E-4EFC-8E7B-F5D8DA57FA11}" type="pres">
      <dgm:prSet presAssocID="{A6F7B92A-82C2-4299-B6A5-F66FBCA8001C}" presName="rootComposite" presStyleCnt="0"/>
      <dgm:spPr/>
    </dgm:pt>
    <dgm:pt modelId="{DAE760AE-467F-42D7-A372-798DBFDFA3C5}" type="pres">
      <dgm:prSet presAssocID="{A6F7B92A-82C2-4299-B6A5-F66FBCA8001C}" presName="rootText" presStyleLbl="node2" presStyleIdx="0" presStyleCnt="5" custScaleX="121000" custScaleY="1333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C69C02-4EE0-484E-9485-9FBA015E3A18}" type="pres">
      <dgm:prSet presAssocID="{A6F7B92A-82C2-4299-B6A5-F66FBCA8001C}" presName="rootConnector" presStyleLbl="node2" presStyleIdx="0" presStyleCnt="5"/>
      <dgm:spPr/>
      <dgm:t>
        <a:bodyPr/>
        <a:lstStyle/>
        <a:p>
          <a:endParaRPr lang="en-US"/>
        </a:p>
      </dgm:t>
    </dgm:pt>
    <dgm:pt modelId="{D67DFCFD-1BDC-409C-BE0C-197F21E07154}" type="pres">
      <dgm:prSet presAssocID="{A6F7B92A-82C2-4299-B6A5-F66FBCA8001C}" presName="hierChild4" presStyleCnt="0"/>
      <dgm:spPr/>
    </dgm:pt>
    <dgm:pt modelId="{155E23CA-F2AF-478D-AE4F-F27EE1913A1C}" type="pres">
      <dgm:prSet presAssocID="{B0A89636-611A-4E7D-BCB8-F464CDB3DF4F}" presName="Name37" presStyleLbl="parChTrans1D3" presStyleIdx="0" presStyleCnt="10"/>
      <dgm:spPr/>
      <dgm:t>
        <a:bodyPr/>
        <a:lstStyle/>
        <a:p>
          <a:endParaRPr lang="en-US"/>
        </a:p>
      </dgm:t>
    </dgm:pt>
    <dgm:pt modelId="{03B9CDA0-FA72-4AE5-AD82-15F84ED00740}" type="pres">
      <dgm:prSet presAssocID="{EF172141-BC32-4E4D-981D-DBADEEC231D7}" presName="hierRoot2" presStyleCnt="0">
        <dgm:presLayoutVars>
          <dgm:hierBranch val="init"/>
        </dgm:presLayoutVars>
      </dgm:prSet>
      <dgm:spPr/>
    </dgm:pt>
    <dgm:pt modelId="{CF1BD428-A0CB-4666-9787-8188574790B7}" type="pres">
      <dgm:prSet presAssocID="{EF172141-BC32-4E4D-981D-DBADEEC231D7}" presName="rootComposite" presStyleCnt="0"/>
      <dgm:spPr/>
    </dgm:pt>
    <dgm:pt modelId="{F5CDD224-D442-4DD6-8DF0-B9028F463CA5}" type="pres">
      <dgm:prSet presAssocID="{EF172141-BC32-4E4D-981D-DBADEEC231D7}" presName="rootText" presStyleLbl="node3" presStyleIdx="0" presStyleCnt="10" custScaleX="105441" custScaleY="1437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D510F8-6608-4B3B-BC05-CFA7E2CD1AD5}" type="pres">
      <dgm:prSet presAssocID="{EF172141-BC32-4E4D-981D-DBADEEC231D7}" presName="rootConnector" presStyleLbl="node3" presStyleIdx="0" presStyleCnt="10"/>
      <dgm:spPr/>
      <dgm:t>
        <a:bodyPr/>
        <a:lstStyle/>
        <a:p>
          <a:endParaRPr lang="en-US"/>
        </a:p>
      </dgm:t>
    </dgm:pt>
    <dgm:pt modelId="{0C78A890-B04F-4CE1-A402-E6484AD3F776}" type="pres">
      <dgm:prSet presAssocID="{EF172141-BC32-4E4D-981D-DBADEEC231D7}" presName="hierChild4" presStyleCnt="0"/>
      <dgm:spPr/>
    </dgm:pt>
    <dgm:pt modelId="{A5B2C0DE-A483-4A47-B13C-8AF8C6511590}" type="pres">
      <dgm:prSet presAssocID="{EF172141-BC32-4E4D-981D-DBADEEC231D7}" presName="hierChild5" presStyleCnt="0"/>
      <dgm:spPr/>
    </dgm:pt>
    <dgm:pt modelId="{866337CC-4957-44AF-87AF-B00E76A33EBB}" type="pres">
      <dgm:prSet presAssocID="{B5CEF7CC-7C63-4A69-A655-978EBA36BE81}" presName="Name37" presStyleLbl="parChTrans1D3" presStyleIdx="1" presStyleCnt="10"/>
      <dgm:spPr/>
      <dgm:t>
        <a:bodyPr/>
        <a:lstStyle/>
        <a:p>
          <a:endParaRPr lang="en-US"/>
        </a:p>
      </dgm:t>
    </dgm:pt>
    <dgm:pt modelId="{59E3941B-D2F1-4441-A9D7-75E2E6EF7B55}" type="pres">
      <dgm:prSet presAssocID="{B05EA12E-7D63-451F-A26F-128F21C63206}" presName="hierRoot2" presStyleCnt="0">
        <dgm:presLayoutVars>
          <dgm:hierBranch val="init"/>
        </dgm:presLayoutVars>
      </dgm:prSet>
      <dgm:spPr/>
    </dgm:pt>
    <dgm:pt modelId="{6AFECF95-0471-46E1-ABBA-60EEF2FE3A9D}" type="pres">
      <dgm:prSet presAssocID="{B05EA12E-7D63-451F-A26F-128F21C63206}" presName="rootComposite" presStyleCnt="0"/>
      <dgm:spPr/>
    </dgm:pt>
    <dgm:pt modelId="{844D88A1-AFFA-4ED5-A34D-4C740880CAC8}" type="pres">
      <dgm:prSet presAssocID="{B05EA12E-7D63-451F-A26F-128F21C63206}" presName="rootText" presStyleLbl="node3" presStyleIdx="1" presStyleCnt="10" custScaleX="113290" custScaleY="1403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B95E8C-FFBD-4CE2-BBA3-D892430EC413}" type="pres">
      <dgm:prSet presAssocID="{B05EA12E-7D63-451F-A26F-128F21C63206}" presName="rootConnector" presStyleLbl="node3" presStyleIdx="1" presStyleCnt="10"/>
      <dgm:spPr/>
      <dgm:t>
        <a:bodyPr/>
        <a:lstStyle/>
        <a:p>
          <a:endParaRPr lang="en-US"/>
        </a:p>
      </dgm:t>
    </dgm:pt>
    <dgm:pt modelId="{AF033699-1DC6-4F66-BED8-A5DAD841157A}" type="pres">
      <dgm:prSet presAssocID="{B05EA12E-7D63-451F-A26F-128F21C63206}" presName="hierChild4" presStyleCnt="0"/>
      <dgm:spPr/>
    </dgm:pt>
    <dgm:pt modelId="{FFFE9865-DFC9-49CC-A7ED-FF8A3671A6B4}" type="pres">
      <dgm:prSet presAssocID="{B05EA12E-7D63-451F-A26F-128F21C63206}" presName="hierChild5" presStyleCnt="0"/>
      <dgm:spPr/>
    </dgm:pt>
    <dgm:pt modelId="{1D7EA3CB-B67F-42D2-A5C3-CADCBDC74793}" type="pres">
      <dgm:prSet presAssocID="{A6F7B92A-82C2-4299-B6A5-F66FBCA8001C}" presName="hierChild5" presStyleCnt="0"/>
      <dgm:spPr/>
    </dgm:pt>
    <dgm:pt modelId="{D201E312-06C4-4901-88B8-8C603E6FF499}" type="pres">
      <dgm:prSet presAssocID="{E826B3EB-5F42-47B7-A6FD-31533CEC5EE8}" presName="Name35" presStyleLbl="parChTrans1D2" presStyleIdx="1" presStyleCnt="5"/>
      <dgm:spPr/>
      <dgm:t>
        <a:bodyPr/>
        <a:lstStyle/>
        <a:p>
          <a:endParaRPr lang="en-US"/>
        </a:p>
      </dgm:t>
    </dgm:pt>
    <dgm:pt modelId="{F124F32C-6526-4520-BEBD-7655A6DD8742}" type="pres">
      <dgm:prSet presAssocID="{0DCADC38-1D41-41F2-B800-BB4B91B6EF21}" presName="hierRoot2" presStyleCnt="0">
        <dgm:presLayoutVars>
          <dgm:hierBranch val="init"/>
        </dgm:presLayoutVars>
      </dgm:prSet>
      <dgm:spPr/>
    </dgm:pt>
    <dgm:pt modelId="{B07C6AB4-4AE9-4E21-9C7E-76F051891644}" type="pres">
      <dgm:prSet presAssocID="{0DCADC38-1D41-41F2-B800-BB4B91B6EF21}" presName="rootComposite" presStyleCnt="0"/>
      <dgm:spPr/>
    </dgm:pt>
    <dgm:pt modelId="{49A3EC42-C469-425A-876D-D6D78A9C08D4}" type="pres">
      <dgm:prSet presAssocID="{0DCADC38-1D41-41F2-B800-BB4B91B6EF21}" presName="rootText" presStyleLbl="node2" presStyleIdx="1" presStyleCnt="5" custScaleX="121000" custScaleY="1333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C6C5DF-E86E-44A2-BFAE-A7EC85C80EB8}" type="pres">
      <dgm:prSet presAssocID="{0DCADC38-1D41-41F2-B800-BB4B91B6EF21}" presName="rootConnector" presStyleLbl="node2" presStyleIdx="1" presStyleCnt="5"/>
      <dgm:spPr/>
      <dgm:t>
        <a:bodyPr/>
        <a:lstStyle/>
        <a:p>
          <a:endParaRPr lang="en-US"/>
        </a:p>
      </dgm:t>
    </dgm:pt>
    <dgm:pt modelId="{250C3CDA-1C80-4582-A122-FFC9AB597322}" type="pres">
      <dgm:prSet presAssocID="{0DCADC38-1D41-41F2-B800-BB4B91B6EF21}" presName="hierChild4" presStyleCnt="0"/>
      <dgm:spPr/>
    </dgm:pt>
    <dgm:pt modelId="{F58315DE-6943-4136-9EAC-045800BA9953}" type="pres">
      <dgm:prSet presAssocID="{2AE03EED-6697-465F-B6B5-06D1488CB6DE}" presName="Name37" presStyleLbl="parChTrans1D3" presStyleIdx="2" presStyleCnt="10"/>
      <dgm:spPr/>
      <dgm:t>
        <a:bodyPr/>
        <a:lstStyle/>
        <a:p>
          <a:endParaRPr lang="en-US"/>
        </a:p>
      </dgm:t>
    </dgm:pt>
    <dgm:pt modelId="{845B3298-EED0-4746-99EB-558D7B6CEFBF}" type="pres">
      <dgm:prSet presAssocID="{A43C32B5-9203-4A94-946A-9CFD4469829B}" presName="hierRoot2" presStyleCnt="0">
        <dgm:presLayoutVars>
          <dgm:hierBranch val="init"/>
        </dgm:presLayoutVars>
      </dgm:prSet>
      <dgm:spPr/>
    </dgm:pt>
    <dgm:pt modelId="{9A103D27-467B-4B7B-BF48-91E53F689F84}" type="pres">
      <dgm:prSet presAssocID="{A43C32B5-9203-4A94-946A-9CFD4469829B}" presName="rootComposite" presStyleCnt="0"/>
      <dgm:spPr/>
    </dgm:pt>
    <dgm:pt modelId="{1C860CD4-FCD0-47AF-A729-82039E4F28E9}" type="pres">
      <dgm:prSet presAssocID="{A43C32B5-9203-4A94-946A-9CFD4469829B}" presName="rootText" presStyleLbl="node3" presStyleIdx="2" presStyleCnt="10" custScaleX="100332" custScaleY="1286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EC94BC-4F1A-40B4-94CA-65F87EC14C00}" type="pres">
      <dgm:prSet presAssocID="{A43C32B5-9203-4A94-946A-9CFD4469829B}" presName="rootConnector" presStyleLbl="node3" presStyleIdx="2" presStyleCnt="10"/>
      <dgm:spPr/>
      <dgm:t>
        <a:bodyPr/>
        <a:lstStyle/>
        <a:p>
          <a:endParaRPr lang="en-US"/>
        </a:p>
      </dgm:t>
    </dgm:pt>
    <dgm:pt modelId="{716C23F8-D7C1-4F5B-8F44-FB0179315E04}" type="pres">
      <dgm:prSet presAssocID="{A43C32B5-9203-4A94-946A-9CFD4469829B}" presName="hierChild4" presStyleCnt="0"/>
      <dgm:spPr/>
    </dgm:pt>
    <dgm:pt modelId="{DD2605FA-C700-4A12-B726-3EE73F0B903D}" type="pres">
      <dgm:prSet presAssocID="{A43C32B5-9203-4A94-946A-9CFD4469829B}" presName="hierChild5" presStyleCnt="0"/>
      <dgm:spPr/>
    </dgm:pt>
    <dgm:pt modelId="{3F259636-B906-4B01-8C13-BDB6B76DA18C}" type="pres">
      <dgm:prSet presAssocID="{33E5B7DB-C6F9-49D0-A0B1-E489B984CD99}" presName="Name37" presStyleLbl="parChTrans1D3" presStyleIdx="3" presStyleCnt="10"/>
      <dgm:spPr/>
      <dgm:t>
        <a:bodyPr/>
        <a:lstStyle/>
        <a:p>
          <a:endParaRPr lang="en-US"/>
        </a:p>
      </dgm:t>
    </dgm:pt>
    <dgm:pt modelId="{71BB1B45-0B03-4302-8936-F866B5952388}" type="pres">
      <dgm:prSet presAssocID="{2003932F-DE30-40C3-AE5C-91C95DF7D3C5}" presName="hierRoot2" presStyleCnt="0">
        <dgm:presLayoutVars>
          <dgm:hierBranch val="init"/>
        </dgm:presLayoutVars>
      </dgm:prSet>
      <dgm:spPr/>
    </dgm:pt>
    <dgm:pt modelId="{E9240668-9204-4C25-87A7-8B1C5FB27533}" type="pres">
      <dgm:prSet presAssocID="{2003932F-DE30-40C3-AE5C-91C95DF7D3C5}" presName="rootComposite" presStyleCnt="0"/>
      <dgm:spPr/>
    </dgm:pt>
    <dgm:pt modelId="{637B15C9-1314-4F97-BF2C-640A47184092}" type="pres">
      <dgm:prSet presAssocID="{2003932F-DE30-40C3-AE5C-91C95DF7D3C5}" presName="rootText" presStyleLbl="node3" presStyleIdx="3" presStyleCnt="10" custScaleX="124409" custScaleY="1503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4C7013-FA72-48AC-AC0C-421FF5234766}" type="pres">
      <dgm:prSet presAssocID="{2003932F-DE30-40C3-AE5C-91C95DF7D3C5}" presName="rootConnector" presStyleLbl="node3" presStyleIdx="3" presStyleCnt="10"/>
      <dgm:spPr/>
      <dgm:t>
        <a:bodyPr/>
        <a:lstStyle/>
        <a:p>
          <a:endParaRPr lang="en-US"/>
        </a:p>
      </dgm:t>
    </dgm:pt>
    <dgm:pt modelId="{4A096239-4F65-4E55-9A66-61C6FA4D50B4}" type="pres">
      <dgm:prSet presAssocID="{2003932F-DE30-40C3-AE5C-91C95DF7D3C5}" presName="hierChild4" presStyleCnt="0"/>
      <dgm:spPr/>
    </dgm:pt>
    <dgm:pt modelId="{429B01AD-F64B-405C-AD88-79C1CD8648E0}" type="pres">
      <dgm:prSet presAssocID="{2003932F-DE30-40C3-AE5C-91C95DF7D3C5}" presName="hierChild5" presStyleCnt="0"/>
      <dgm:spPr/>
    </dgm:pt>
    <dgm:pt modelId="{AA3905F0-66FA-4140-8CFF-6AADED012046}" type="pres">
      <dgm:prSet presAssocID="{0DCADC38-1D41-41F2-B800-BB4B91B6EF21}" presName="hierChild5" presStyleCnt="0"/>
      <dgm:spPr/>
    </dgm:pt>
    <dgm:pt modelId="{D8304D17-B9B2-4C9D-990B-2EA4B875EEF6}" type="pres">
      <dgm:prSet presAssocID="{8145B5F1-27A3-49B1-9029-5D1A882ED0CD}" presName="Name35" presStyleLbl="parChTrans1D2" presStyleIdx="2" presStyleCnt="5"/>
      <dgm:spPr/>
      <dgm:t>
        <a:bodyPr/>
        <a:lstStyle/>
        <a:p>
          <a:endParaRPr lang="en-US"/>
        </a:p>
      </dgm:t>
    </dgm:pt>
    <dgm:pt modelId="{23332C25-415C-406F-95F2-5D10828905D0}" type="pres">
      <dgm:prSet presAssocID="{D7DF1DE9-72E9-433D-B36B-594CB351861C}" presName="hierRoot2" presStyleCnt="0">
        <dgm:presLayoutVars>
          <dgm:hierBranch val="init"/>
        </dgm:presLayoutVars>
      </dgm:prSet>
      <dgm:spPr/>
    </dgm:pt>
    <dgm:pt modelId="{0C45F0D9-77CC-4FBE-AEDF-865B2891F760}" type="pres">
      <dgm:prSet presAssocID="{D7DF1DE9-72E9-433D-B36B-594CB351861C}" presName="rootComposite" presStyleCnt="0"/>
      <dgm:spPr/>
    </dgm:pt>
    <dgm:pt modelId="{E9F89362-27F3-4E44-9E98-FB12D4E07334}" type="pres">
      <dgm:prSet presAssocID="{D7DF1DE9-72E9-433D-B36B-594CB351861C}" presName="rootText" presStyleLbl="node2" presStyleIdx="2" presStyleCnt="5" custScaleX="110000" custScaleY="11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2EA218-B23B-4150-ADCD-6B13671C59BD}" type="pres">
      <dgm:prSet presAssocID="{D7DF1DE9-72E9-433D-B36B-594CB351861C}" presName="rootConnector" presStyleLbl="node2" presStyleIdx="2" presStyleCnt="5"/>
      <dgm:spPr/>
      <dgm:t>
        <a:bodyPr/>
        <a:lstStyle/>
        <a:p>
          <a:endParaRPr lang="en-US"/>
        </a:p>
      </dgm:t>
    </dgm:pt>
    <dgm:pt modelId="{2C1AB7C4-4912-47FE-A125-85AEFBC9A951}" type="pres">
      <dgm:prSet presAssocID="{D7DF1DE9-72E9-433D-B36B-594CB351861C}" presName="hierChild4" presStyleCnt="0"/>
      <dgm:spPr/>
    </dgm:pt>
    <dgm:pt modelId="{62D1B6F5-3ED7-449A-8C59-51898FB92E54}" type="pres">
      <dgm:prSet presAssocID="{41CBC4BA-7002-4224-B074-A7CE6A208B62}" presName="Name37" presStyleLbl="parChTrans1D3" presStyleIdx="4" presStyleCnt="10"/>
      <dgm:spPr/>
      <dgm:t>
        <a:bodyPr/>
        <a:lstStyle/>
        <a:p>
          <a:endParaRPr lang="en-US"/>
        </a:p>
      </dgm:t>
    </dgm:pt>
    <dgm:pt modelId="{8C499D02-B72C-4DD3-A140-DA608FAFBD88}" type="pres">
      <dgm:prSet presAssocID="{F307DCC0-A231-46C8-B9DE-CAA0144B222F}" presName="hierRoot2" presStyleCnt="0">
        <dgm:presLayoutVars>
          <dgm:hierBranch val="init"/>
        </dgm:presLayoutVars>
      </dgm:prSet>
      <dgm:spPr/>
    </dgm:pt>
    <dgm:pt modelId="{2FFAE452-BE98-43FC-B446-89971233D7BC}" type="pres">
      <dgm:prSet presAssocID="{F307DCC0-A231-46C8-B9DE-CAA0144B222F}" presName="rootComposite" presStyleCnt="0"/>
      <dgm:spPr/>
    </dgm:pt>
    <dgm:pt modelId="{9A63BB10-6727-4342-BEE1-BEBF04D5A692}" type="pres">
      <dgm:prSet presAssocID="{F307DCC0-A231-46C8-B9DE-CAA0144B222F}" presName="rootText" presStyleLbl="node3" presStyleIdx="4" presStyleCnt="10" custScaleX="111097" custScaleY="1248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480E28-1C70-4DC3-B0EE-A94AC894EFDF}" type="pres">
      <dgm:prSet presAssocID="{F307DCC0-A231-46C8-B9DE-CAA0144B222F}" presName="rootConnector" presStyleLbl="node3" presStyleIdx="4" presStyleCnt="10"/>
      <dgm:spPr/>
      <dgm:t>
        <a:bodyPr/>
        <a:lstStyle/>
        <a:p>
          <a:endParaRPr lang="en-US"/>
        </a:p>
      </dgm:t>
    </dgm:pt>
    <dgm:pt modelId="{436011EE-C80B-47DD-92AF-CA9F807C36B8}" type="pres">
      <dgm:prSet presAssocID="{F307DCC0-A231-46C8-B9DE-CAA0144B222F}" presName="hierChild4" presStyleCnt="0"/>
      <dgm:spPr/>
    </dgm:pt>
    <dgm:pt modelId="{CC60022D-F908-4668-9377-9D1863A1A4A7}" type="pres">
      <dgm:prSet presAssocID="{F307DCC0-A231-46C8-B9DE-CAA0144B222F}" presName="hierChild5" presStyleCnt="0"/>
      <dgm:spPr/>
    </dgm:pt>
    <dgm:pt modelId="{C8584DAD-422E-42C6-B765-7B2E6D40B35D}" type="pres">
      <dgm:prSet presAssocID="{82BA9AAD-2C73-4D0A-B3CA-DE31DE2026A0}" presName="Name37" presStyleLbl="parChTrans1D3" presStyleIdx="5" presStyleCnt="10"/>
      <dgm:spPr/>
      <dgm:t>
        <a:bodyPr/>
        <a:lstStyle/>
        <a:p>
          <a:endParaRPr lang="en-US"/>
        </a:p>
      </dgm:t>
    </dgm:pt>
    <dgm:pt modelId="{E7F68324-0C09-4859-9495-0B7EFFC7D423}" type="pres">
      <dgm:prSet presAssocID="{2F880A42-F97F-415E-B3A8-8AE2922264F5}" presName="hierRoot2" presStyleCnt="0">
        <dgm:presLayoutVars>
          <dgm:hierBranch val="init"/>
        </dgm:presLayoutVars>
      </dgm:prSet>
      <dgm:spPr/>
    </dgm:pt>
    <dgm:pt modelId="{CA32323D-F01B-462D-A586-DA5A3EBDD681}" type="pres">
      <dgm:prSet presAssocID="{2F880A42-F97F-415E-B3A8-8AE2922264F5}" presName="rootComposite" presStyleCnt="0"/>
      <dgm:spPr/>
    </dgm:pt>
    <dgm:pt modelId="{8FF89BD5-734F-4D16-AA34-03D8F18E5520}" type="pres">
      <dgm:prSet presAssocID="{2F880A42-F97F-415E-B3A8-8AE2922264F5}" presName="rootText" presStyleLbl="node3" presStyleIdx="5" presStyleCnt="10" custScaleX="110000" custScaleY="110000" custLinFactNeighborX="-473" custLinFactNeighborY="4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A50963-A1AE-407F-9072-64340F443F05}" type="pres">
      <dgm:prSet presAssocID="{2F880A42-F97F-415E-B3A8-8AE2922264F5}" presName="rootConnector" presStyleLbl="node3" presStyleIdx="5" presStyleCnt="10"/>
      <dgm:spPr/>
      <dgm:t>
        <a:bodyPr/>
        <a:lstStyle/>
        <a:p>
          <a:endParaRPr lang="en-US"/>
        </a:p>
      </dgm:t>
    </dgm:pt>
    <dgm:pt modelId="{FA73049C-8C88-4168-B726-2409EF2CEA53}" type="pres">
      <dgm:prSet presAssocID="{2F880A42-F97F-415E-B3A8-8AE2922264F5}" presName="hierChild4" presStyleCnt="0"/>
      <dgm:spPr/>
    </dgm:pt>
    <dgm:pt modelId="{52E39AB9-672D-4C84-87FF-CF8744D6B4C4}" type="pres">
      <dgm:prSet presAssocID="{2F880A42-F97F-415E-B3A8-8AE2922264F5}" presName="hierChild5" presStyleCnt="0"/>
      <dgm:spPr/>
    </dgm:pt>
    <dgm:pt modelId="{677F0221-2D95-42BF-B744-50A5A8F33CA2}" type="pres">
      <dgm:prSet presAssocID="{D7DF1DE9-72E9-433D-B36B-594CB351861C}" presName="hierChild5" presStyleCnt="0"/>
      <dgm:spPr/>
    </dgm:pt>
    <dgm:pt modelId="{5CBFBCA0-401F-4E07-BF3D-3D804210D86E}" type="pres">
      <dgm:prSet presAssocID="{4E42691F-04B6-4E51-BE08-00D6656A0E2E}" presName="Name35" presStyleLbl="parChTrans1D2" presStyleIdx="3" presStyleCnt="5"/>
      <dgm:spPr/>
      <dgm:t>
        <a:bodyPr/>
        <a:lstStyle/>
        <a:p>
          <a:endParaRPr lang="en-US"/>
        </a:p>
      </dgm:t>
    </dgm:pt>
    <dgm:pt modelId="{A662B0F7-A28B-4E34-919C-AC1669600201}" type="pres">
      <dgm:prSet presAssocID="{3A2AF417-F068-40A4-BE30-402C95C36B52}" presName="hierRoot2" presStyleCnt="0">
        <dgm:presLayoutVars>
          <dgm:hierBranch val="init"/>
        </dgm:presLayoutVars>
      </dgm:prSet>
      <dgm:spPr/>
    </dgm:pt>
    <dgm:pt modelId="{08FA1351-ED1A-4A56-A48B-E28E1A0B5240}" type="pres">
      <dgm:prSet presAssocID="{3A2AF417-F068-40A4-BE30-402C95C36B52}" presName="rootComposite" presStyleCnt="0"/>
      <dgm:spPr/>
    </dgm:pt>
    <dgm:pt modelId="{8D2D7F3E-8938-4BC0-8C2E-ADF033265FFA}" type="pres">
      <dgm:prSet presAssocID="{3A2AF417-F068-40A4-BE30-402C95C36B52}" presName="rootText" presStyleLbl="node2" presStyleIdx="3" presStyleCnt="5" custScaleX="121000" custScaleY="1312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6127D4-89B9-4A13-9AA3-28538C6D28A1}" type="pres">
      <dgm:prSet presAssocID="{3A2AF417-F068-40A4-BE30-402C95C36B52}" presName="rootConnector" presStyleLbl="node2" presStyleIdx="3" presStyleCnt="5"/>
      <dgm:spPr/>
      <dgm:t>
        <a:bodyPr/>
        <a:lstStyle/>
        <a:p>
          <a:endParaRPr lang="en-US"/>
        </a:p>
      </dgm:t>
    </dgm:pt>
    <dgm:pt modelId="{7EBF5315-B9D4-45E0-8E96-CAAACF720CB0}" type="pres">
      <dgm:prSet presAssocID="{3A2AF417-F068-40A4-BE30-402C95C36B52}" presName="hierChild4" presStyleCnt="0"/>
      <dgm:spPr/>
    </dgm:pt>
    <dgm:pt modelId="{08EFDD41-3224-4493-81DE-62B185B2ABD8}" type="pres">
      <dgm:prSet presAssocID="{A0E14CCA-A12F-4F46-80E7-3359544E4000}" presName="Name37" presStyleLbl="parChTrans1D3" presStyleIdx="6" presStyleCnt="10"/>
      <dgm:spPr/>
      <dgm:t>
        <a:bodyPr/>
        <a:lstStyle/>
        <a:p>
          <a:endParaRPr lang="en-US"/>
        </a:p>
      </dgm:t>
    </dgm:pt>
    <dgm:pt modelId="{6BE04171-90CC-4C50-A432-978DC1F76BF0}" type="pres">
      <dgm:prSet presAssocID="{C8CBB579-CFB2-4E5D-BD14-0B9533AAD32F}" presName="hierRoot2" presStyleCnt="0">
        <dgm:presLayoutVars>
          <dgm:hierBranch val="init"/>
        </dgm:presLayoutVars>
      </dgm:prSet>
      <dgm:spPr/>
    </dgm:pt>
    <dgm:pt modelId="{B7617DBA-4A33-4B80-B3C1-54C47B3620BE}" type="pres">
      <dgm:prSet presAssocID="{C8CBB579-CFB2-4E5D-BD14-0B9533AAD32F}" presName="rootComposite" presStyleCnt="0"/>
      <dgm:spPr/>
    </dgm:pt>
    <dgm:pt modelId="{538CBAB1-19FA-44AC-B89F-8C3F73FDCF3B}" type="pres">
      <dgm:prSet presAssocID="{C8CBB579-CFB2-4E5D-BD14-0B9533AAD32F}" presName="rootText" presStyleLbl="node3" presStyleIdx="6" presStyleCnt="10" custScaleX="121000" custScaleY="127098" custLinFactNeighborX="99" custLinFactNeighborY="-106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2EEBCC-7FEC-437F-A4B1-126718B933FD}" type="pres">
      <dgm:prSet presAssocID="{C8CBB579-CFB2-4E5D-BD14-0B9533AAD32F}" presName="rootConnector" presStyleLbl="node3" presStyleIdx="6" presStyleCnt="10"/>
      <dgm:spPr/>
      <dgm:t>
        <a:bodyPr/>
        <a:lstStyle/>
        <a:p>
          <a:endParaRPr lang="en-US"/>
        </a:p>
      </dgm:t>
    </dgm:pt>
    <dgm:pt modelId="{00139560-5D39-4EF9-8C5B-0B5EECD6484D}" type="pres">
      <dgm:prSet presAssocID="{C8CBB579-CFB2-4E5D-BD14-0B9533AAD32F}" presName="hierChild4" presStyleCnt="0"/>
      <dgm:spPr/>
    </dgm:pt>
    <dgm:pt modelId="{0B488E23-B52C-499D-A71C-B33DF82815C4}" type="pres">
      <dgm:prSet presAssocID="{C8CBB579-CFB2-4E5D-BD14-0B9533AAD32F}" presName="hierChild5" presStyleCnt="0"/>
      <dgm:spPr/>
    </dgm:pt>
    <dgm:pt modelId="{E1167DC8-C3BB-459B-A6BC-DA08D1D3EDC2}" type="pres">
      <dgm:prSet presAssocID="{6C95B2D1-7294-4320-B39A-D4249C07F472}" presName="Name37" presStyleLbl="parChTrans1D3" presStyleIdx="7" presStyleCnt="10"/>
      <dgm:spPr/>
      <dgm:t>
        <a:bodyPr/>
        <a:lstStyle/>
        <a:p>
          <a:endParaRPr lang="en-US"/>
        </a:p>
      </dgm:t>
    </dgm:pt>
    <dgm:pt modelId="{B3A21ED9-5AF2-4B6B-8DF7-65B01C0F021D}" type="pres">
      <dgm:prSet presAssocID="{0356BE30-6938-4977-90DD-DCF05CF295DB}" presName="hierRoot2" presStyleCnt="0">
        <dgm:presLayoutVars>
          <dgm:hierBranch val="init"/>
        </dgm:presLayoutVars>
      </dgm:prSet>
      <dgm:spPr/>
    </dgm:pt>
    <dgm:pt modelId="{8DCC1A60-BA3C-45A3-AE7B-6CEB3171D50E}" type="pres">
      <dgm:prSet presAssocID="{0356BE30-6938-4977-90DD-DCF05CF295DB}" presName="rootComposite" presStyleCnt="0"/>
      <dgm:spPr/>
    </dgm:pt>
    <dgm:pt modelId="{97F79080-9154-4864-9BE8-D5760DB831BF}" type="pres">
      <dgm:prSet presAssocID="{0356BE30-6938-4977-90DD-DCF05CF295DB}" presName="rootText" presStyleLbl="node3" presStyleIdx="7" presStyleCnt="10" custScaleX="110000" custScaleY="1322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BA15DE-6366-42F3-BE0E-6E39F7E0FC6C}" type="pres">
      <dgm:prSet presAssocID="{0356BE30-6938-4977-90DD-DCF05CF295DB}" presName="rootConnector" presStyleLbl="node3" presStyleIdx="7" presStyleCnt="10"/>
      <dgm:spPr/>
      <dgm:t>
        <a:bodyPr/>
        <a:lstStyle/>
        <a:p>
          <a:endParaRPr lang="en-US"/>
        </a:p>
      </dgm:t>
    </dgm:pt>
    <dgm:pt modelId="{58EBBFED-0526-4ABC-A5BA-C884A2792CE7}" type="pres">
      <dgm:prSet presAssocID="{0356BE30-6938-4977-90DD-DCF05CF295DB}" presName="hierChild4" presStyleCnt="0"/>
      <dgm:spPr/>
    </dgm:pt>
    <dgm:pt modelId="{E998F99A-2C85-4F71-BCA9-4F6137794E02}" type="pres">
      <dgm:prSet presAssocID="{0356BE30-6938-4977-90DD-DCF05CF295DB}" presName="hierChild5" presStyleCnt="0"/>
      <dgm:spPr/>
    </dgm:pt>
    <dgm:pt modelId="{C2B30EF0-3B91-42F7-A453-B28BA49A2613}" type="pres">
      <dgm:prSet presAssocID="{3A2AF417-F068-40A4-BE30-402C95C36B52}" presName="hierChild5" presStyleCnt="0"/>
      <dgm:spPr/>
    </dgm:pt>
    <dgm:pt modelId="{049BBD24-3374-44CF-9F97-A2BB016C7329}" type="pres">
      <dgm:prSet presAssocID="{2828B6E7-5C3F-4CC5-9423-0D55FFA471C3}" presName="Name35" presStyleLbl="parChTrans1D2" presStyleIdx="4" presStyleCnt="5"/>
      <dgm:spPr/>
      <dgm:t>
        <a:bodyPr/>
        <a:lstStyle/>
        <a:p>
          <a:endParaRPr lang="en-US"/>
        </a:p>
      </dgm:t>
    </dgm:pt>
    <dgm:pt modelId="{33306454-0C9F-45FE-8304-4F436AC118CA}" type="pres">
      <dgm:prSet presAssocID="{EBF1FAE3-AD4A-44F4-AD04-E42FCB6C1798}" presName="hierRoot2" presStyleCnt="0">
        <dgm:presLayoutVars>
          <dgm:hierBranch val="init"/>
        </dgm:presLayoutVars>
      </dgm:prSet>
      <dgm:spPr/>
    </dgm:pt>
    <dgm:pt modelId="{69E54400-D18C-4C93-B5E1-69221490805F}" type="pres">
      <dgm:prSet presAssocID="{EBF1FAE3-AD4A-44F4-AD04-E42FCB6C1798}" presName="rootComposite" presStyleCnt="0"/>
      <dgm:spPr/>
    </dgm:pt>
    <dgm:pt modelId="{F2902803-6D3D-4745-A740-48D68235BB8D}" type="pres">
      <dgm:prSet presAssocID="{EBF1FAE3-AD4A-44F4-AD04-E42FCB6C1798}" presName="rootText" presStyleLbl="node2" presStyleIdx="4" presStyleCnt="5" custScaleX="121000" custScaleY="121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692A00-4E9B-47FE-9F2B-C091129BF1F7}" type="pres">
      <dgm:prSet presAssocID="{EBF1FAE3-AD4A-44F4-AD04-E42FCB6C1798}" presName="rootConnector" presStyleLbl="node2" presStyleIdx="4" presStyleCnt="5"/>
      <dgm:spPr/>
      <dgm:t>
        <a:bodyPr/>
        <a:lstStyle/>
        <a:p>
          <a:endParaRPr lang="en-US"/>
        </a:p>
      </dgm:t>
    </dgm:pt>
    <dgm:pt modelId="{A05BBFCD-8B9A-4E25-86BA-2466342E954F}" type="pres">
      <dgm:prSet presAssocID="{EBF1FAE3-AD4A-44F4-AD04-E42FCB6C1798}" presName="hierChild4" presStyleCnt="0"/>
      <dgm:spPr/>
    </dgm:pt>
    <dgm:pt modelId="{C7BC132C-2FCC-4F5D-9E68-F924F6464ADA}" type="pres">
      <dgm:prSet presAssocID="{49B07F35-DC9A-4DE8-A816-82129A301943}" presName="Name37" presStyleLbl="parChTrans1D3" presStyleIdx="8" presStyleCnt="10"/>
      <dgm:spPr/>
      <dgm:t>
        <a:bodyPr/>
        <a:lstStyle/>
        <a:p>
          <a:endParaRPr lang="en-US"/>
        </a:p>
      </dgm:t>
    </dgm:pt>
    <dgm:pt modelId="{FA115342-36F2-4328-8620-10F072BDA79A}" type="pres">
      <dgm:prSet presAssocID="{364A2BF1-D28C-43D8-A635-6F32F5B16CFE}" presName="hierRoot2" presStyleCnt="0">
        <dgm:presLayoutVars>
          <dgm:hierBranch val="init"/>
        </dgm:presLayoutVars>
      </dgm:prSet>
      <dgm:spPr/>
    </dgm:pt>
    <dgm:pt modelId="{C9EAE7E1-8561-4F2C-A5BF-64631827EB3B}" type="pres">
      <dgm:prSet presAssocID="{364A2BF1-D28C-43D8-A635-6F32F5B16CFE}" presName="rootComposite" presStyleCnt="0"/>
      <dgm:spPr/>
    </dgm:pt>
    <dgm:pt modelId="{6558EC99-BEA9-4DDD-8188-ABF70A359BE1}" type="pres">
      <dgm:prSet presAssocID="{364A2BF1-D28C-43D8-A635-6F32F5B16CFE}" presName="rootText" presStyleLbl="node3" presStyleIdx="8" presStyleCnt="10" custScaleX="106790" custScaleY="1243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508388-5051-4234-BA3C-2129566552BF}" type="pres">
      <dgm:prSet presAssocID="{364A2BF1-D28C-43D8-A635-6F32F5B16CFE}" presName="rootConnector" presStyleLbl="node3" presStyleIdx="8" presStyleCnt="10"/>
      <dgm:spPr/>
      <dgm:t>
        <a:bodyPr/>
        <a:lstStyle/>
        <a:p>
          <a:endParaRPr lang="en-US"/>
        </a:p>
      </dgm:t>
    </dgm:pt>
    <dgm:pt modelId="{0739F757-02A8-4E9C-9431-55972FB9289E}" type="pres">
      <dgm:prSet presAssocID="{364A2BF1-D28C-43D8-A635-6F32F5B16CFE}" presName="hierChild4" presStyleCnt="0"/>
      <dgm:spPr/>
    </dgm:pt>
    <dgm:pt modelId="{A58D635B-DD48-4277-88A0-F705695A8473}" type="pres">
      <dgm:prSet presAssocID="{364A2BF1-D28C-43D8-A635-6F32F5B16CFE}" presName="hierChild5" presStyleCnt="0"/>
      <dgm:spPr/>
    </dgm:pt>
    <dgm:pt modelId="{76B0226E-9F8E-468A-AF9F-19BF9B4F994F}" type="pres">
      <dgm:prSet presAssocID="{59F2D0A3-05CE-4053-8400-0AEFE7B076D3}" presName="Name37" presStyleLbl="parChTrans1D3" presStyleIdx="9" presStyleCnt="10"/>
      <dgm:spPr/>
      <dgm:t>
        <a:bodyPr/>
        <a:lstStyle/>
        <a:p>
          <a:endParaRPr lang="en-US"/>
        </a:p>
      </dgm:t>
    </dgm:pt>
    <dgm:pt modelId="{D3C02A72-FD6C-45CD-8E1F-42DEA7232A8E}" type="pres">
      <dgm:prSet presAssocID="{D0B5B1F5-FE87-495F-82E4-C5C6BB2DC93D}" presName="hierRoot2" presStyleCnt="0">
        <dgm:presLayoutVars>
          <dgm:hierBranch val="init"/>
        </dgm:presLayoutVars>
      </dgm:prSet>
      <dgm:spPr/>
    </dgm:pt>
    <dgm:pt modelId="{DD3E1902-E179-4E07-9483-87DA295257D8}" type="pres">
      <dgm:prSet presAssocID="{D0B5B1F5-FE87-495F-82E4-C5C6BB2DC93D}" presName="rootComposite" presStyleCnt="0"/>
      <dgm:spPr/>
    </dgm:pt>
    <dgm:pt modelId="{2106D088-994D-4F7D-8AA4-5749719FCC04}" type="pres">
      <dgm:prSet presAssocID="{D0B5B1F5-FE87-495F-82E4-C5C6BB2DC93D}" presName="rootText" presStyleLbl="node3" presStyleIdx="9" presStyleCnt="10" custScaleX="110000" custScaleY="1293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7F3668-20E6-4F44-BF68-32B7CB4E1CD2}" type="pres">
      <dgm:prSet presAssocID="{D0B5B1F5-FE87-495F-82E4-C5C6BB2DC93D}" presName="rootConnector" presStyleLbl="node3" presStyleIdx="9" presStyleCnt="10"/>
      <dgm:spPr/>
      <dgm:t>
        <a:bodyPr/>
        <a:lstStyle/>
        <a:p>
          <a:endParaRPr lang="en-US"/>
        </a:p>
      </dgm:t>
    </dgm:pt>
    <dgm:pt modelId="{1E9EBC51-EBA5-45AC-805A-C6550DBB495A}" type="pres">
      <dgm:prSet presAssocID="{D0B5B1F5-FE87-495F-82E4-C5C6BB2DC93D}" presName="hierChild4" presStyleCnt="0"/>
      <dgm:spPr/>
    </dgm:pt>
    <dgm:pt modelId="{7B37763D-ACC3-4934-A7DC-6693C4DEEAA6}" type="pres">
      <dgm:prSet presAssocID="{D0B5B1F5-FE87-495F-82E4-C5C6BB2DC93D}" presName="hierChild5" presStyleCnt="0"/>
      <dgm:spPr/>
    </dgm:pt>
    <dgm:pt modelId="{DD70C242-CB5E-407C-A6BA-3BAD30B773DC}" type="pres">
      <dgm:prSet presAssocID="{EBF1FAE3-AD4A-44F4-AD04-E42FCB6C1798}" presName="hierChild5" presStyleCnt="0"/>
      <dgm:spPr/>
    </dgm:pt>
    <dgm:pt modelId="{F51EB7E8-EE1C-4192-997E-B8CDDCD3C882}" type="pres">
      <dgm:prSet presAssocID="{00401416-9634-45CC-A00E-F59060226CCB}" presName="hierChild3" presStyleCnt="0"/>
      <dgm:spPr/>
      <dgm:t>
        <a:bodyPr/>
        <a:lstStyle/>
        <a:p>
          <a:endParaRPr lang="en-US"/>
        </a:p>
      </dgm:t>
    </dgm:pt>
    <dgm:pt modelId="{2E11F92E-6340-4377-92E5-20672155ADB8}" type="pres">
      <dgm:prSet presAssocID="{8057854C-BD74-4FCD-9ED0-2F345EFCF417}" presName="hierRoot1" presStyleCnt="0">
        <dgm:presLayoutVars>
          <dgm:hierBranch val="init"/>
        </dgm:presLayoutVars>
      </dgm:prSet>
      <dgm:spPr/>
    </dgm:pt>
    <dgm:pt modelId="{3FB87708-D399-40B9-A0C3-23CA642AFFD6}" type="pres">
      <dgm:prSet presAssocID="{8057854C-BD74-4FCD-9ED0-2F345EFCF417}" presName="rootComposite1" presStyleCnt="0"/>
      <dgm:spPr/>
    </dgm:pt>
    <dgm:pt modelId="{25E3B963-F283-4C61-B80D-30D059C7A40A}" type="pres">
      <dgm:prSet presAssocID="{8057854C-BD74-4FCD-9ED0-2F345EFCF417}" presName="rootText1" presStyleLbl="node0" presStyleIdx="1" presStyleCnt="2" custScaleX="108754" custScaleY="144335" custLinFactNeighborX="-1888" custLinFactNeighborY="116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C6D382-9021-491C-803F-3CBCF62E0201}" type="pres">
      <dgm:prSet presAssocID="{8057854C-BD74-4FCD-9ED0-2F345EFCF41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75FCD74-13C5-4250-A9E5-7DBEC40EA947}" type="pres">
      <dgm:prSet presAssocID="{8057854C-BD74-4FCD-9ED0-2F345EFCF417}" presName="hierChild2" presStyleCnt="0"/>
      <dgm:spPr/>
    </dgm:pt>
    <dgm:pt modelId="{10B07535-76AD-44BA-8071-6B75335B3953}" type="pres">
      <dgm:prSet presAssocID="{8057854C-BD74-4FCD-9ED0-2F345EFCF417}" presName="hierChild3" presStyleCnt="0"/>
      <dgm:spPr/>
    </dgm:pt>
  </dgm:ptLst>
  <dgm:cxnLst>
    <dgm:cxn modelId="{5A5AE227-51FC-4F07-9AD1-66220D24066D}" type="presOf" srcId="{A43C32B5-9203-4A94-946A-9CFD4469829B}" destId="{30EC94BC-4F1A-40B4-94CA-65F87EC14C00}" srcOrd="1" destOrd="0" presId="urn:microsoft.com/office/officeart/2005/8/layout/orgChart1"/>
    <dgm:cxn modelId="{BF739AD8-4D5B-4771-8518-C05990090216}" srcId="{D7DF1DE9-72E9-433D-B36B-594CB351861C}" destId="{2F880A42-F97F-415E-B3A8-8AE2922264F5}" srcOrd="1" destOrd="0" parTransId="{82BA9AAD-2C73-4D0A-B3CA-DE31DE2026A0}" sibTransId="{E74267AD-44BD-4DAD-9901-773D885B3C51}"/>
    <dgm:cxn modelId="{9B16CC59-9F0B-46A4-B6F1-1F47194D0D2E}" type="presOf" srcId="{AD1C3129-DC4A-4DA1-900F-D6DBF6879D88}" destId="{99BFAC2D-F6DF-4261-9269-A2D852A05610}" srcOrd="0" destOrd="0" presId="urn:microsoft.com/office/officeart/2005/8/layout/orgChart1"/>
    <dgm:cxn modelId="{304D2CF1-B94C-48A3-B820-A08A08C97B21}" srcId="{3A2AF417-F068-40A4-BE30-402C95C36B52}" destId="{0356BE30-6938-4977-90DD-DCF05CF295DB}" srcOrd="1" destOrd="0" parTransId="{6C95B2D1-7294-4320-B39A-D4249C07F472}" sibTransId="{3BB97A9B-5D4C-4FEF-A506-A62C03692E19}"/>
    <dgm:cxn modelId="{FED678C6-8DC5-474C-98D1-DB99C10F6CE6}" srcId="{A6F7B92A-82C2-4299-B6A5-F66FBCA8001C}" destId="{B05EA12E-7D63-451F-A26F-128F21C63206}" srcOrd="1" destOrd="0" parTransId="{B5CEF7CC-7C63-4A69-A655-978EBA36BE81}" sibTransId="{25644C6F-B5A2-4AAF-9A30-6982569253A8}"/>
    <dgm:cxn modelId="{0AF4129C-1D6C-43E0-9E24-520D8E75E57C}" srcId="{EBF1FAE3-AD4A-44F4-AD04-E42FCB6C1798}" destId="{D0B5B1F5-FE87-495F-82E4-C5C6BB2DC93D}" srcOrd="1" destOrd="0" parTransId="{59F2D0A3-05CE-4053-8400-0AEFE7B076D3}" sibTransId="{B2FF27C7-E429-4C22-ACAD-8AF7A3D27B70}"/>
    <dgm:cxn modelId="{9C859755-38A0-44FA-B758-FE7730837AA9}" type="presOf" srcId="{EBF1FAE3-AD4A-44F4-AD04-E42FCB6C1798}" destId="{F2902803-6D3D-4745-A740-48D68235BB8D}" srcOrd="0" destOrd="0" presId="urn:microsoft.com/office/officeart/2005/8/layout/orgChart1"/>
    <dgm:cxn modelId="{D6EA7A10-60F0-424A-BB46-B7AD40D89788}" type="presOf" srcId="{2003932F-DE30-40C3-AE5C-91C95DF7D3C5}" destId="{284C7013-FA72-48AC-AC0C-421FF5234766}" srcOrd="1" destOrd="0" presId="urn:microsoft.com/office/officeart/2005/8/layout/orgChart1"/>
    <dgm:cxn modelId="{8BC8158E-74EC-4093-BCC0-AE52828AE6FA}" type="presOf" srcId="{B0A89636-611A-4E7D-BCB8-F464CDB3DF4F}" destId="{155E23CA-F2AF-478D-AE4F-F27EE1913A1C}" srcOrd="0" destOrd="0" presId="urn:microsoft.com/office/officeart/2005/8/layout/orgChart1"/>
    <dgm:cxn modelId="{ADE3695D-62A8-437D-8433-037D87C219A4}" type="presOf" srcId="{00401416-9634-45CC-A00E-F59060226CCB}" destId="{BDFBD07D-2593-47EA-9A7D-46BEBA20700A}" srcOrd="1" destOrd="0" presId="urn:microsoft.com/office/officeart/2005/8/layout/orgChart1"/>
    <dgm:cxn modelId="{C2BC9C8C-B8AD-4FB5-AC7B-F52DA551FACE}" type="presOf" srcId="{0356BE30-6938-4977-90DD-DCF05CF295DB}" destId="{EBBA15DE-6366-42F3-BE0E-6E39F7E0FC6C}" srcOrd="1" destOrd="0" presId="urn:microsoft.com/office/officeart/2005/8/layout/orgChart1"/>
    <dgm:cxn modelId="{A75DFE2B-6D41-4A94-AA96-A8C59B1309EC}" srcId="{EBF1FAE3-AD4A-44F4-AD04-E42FCB6C1798}" destId="{364A2BF1-D28C-43D8-A635-6F32F5B16CFE}" srcOrd="0" destOrd="0" parTransId="{49B07F35-DC9A-4DE8-A816-82129A301943}" sibTransId="{8D95911A-4BD2-46AA-B958-6A3BA2084BE6}"/>
    <dgm:cxn modelId="{88C2864B-EA10-4210-A3CE-FEFE00E61948}" type="presOf" srcId="{EF172141-BC32-4E4D-981D-DBADEEC231D7}" destId="{C1D510F8-6608-4B3B-BC05-CFA7E2CD1AD5}" srcOrd="1" destOrd="0" presId="urn:microsoft.com/office/officeart/2005/8/layout/orgChart1"/>
    <dgm:cxn modelId="{3BD9B4E5-7045-4AF7-A44E-6706BF1CB9FE}" srcId="{00401416-9634-45CC-A00E-F59060226CCB}" destId="{3A2AF417-F068-40A4-BE30-402C95C36B52}" srcOrd="3" destOrd="0" parTransId="{4E42691F-04B6-4E51-BE08-00D6656A0E2E}" sibTransId="{9D2EA205-B48F-4E79-A4A0-89053F779A25}"/>
    <dgm:cxn modelId="{7F654A0E-6899-4C46-9476-D04B9BA571EF}" srcId="{A6F7B92A-82C2-4299-B6A5-F66FBCA8001C}" destId="{EF172141-BC32-4E4D-981D-DBADEEC231D7}" srcOrd="0" destOrd="0" parTransId="{B0A89636-611A-4E7D-BCB8-F464CDB3DF4F}" sibTransId="{D32C039C-A4E7-48F3-A9BB-4CAB8CE8C35D}"/>
    <dgm:cxn modelId="{D9501F48-1DB8-40F6-B320-3B353E988FA9}" type="presOf" srcId="{8057854C-BD74-4FCD-9ED0-2F345EFCF417}" destId="{E0C6D382-9021-491C-803F-3CBCF62E0201}" srcOrd="1" destOrd="0" presId="urn:microsoft.com/office/officeart/2005/8/layout/orgChart1"/>
    <dgm:cxn modelId="{5EB150C3-1B27-40FA-907D-9EE63D077FCF}" type="presOf" srcId="{2003932F-DE30-40C3-AE5C-91C95DF7D3C5}" destId="{637B15C9-1314-4F97-BF2C-640A47184092}" srcOrd="0" destOrd="0" presId="urn:microsoft.com/office/officeart/2005/8/layout/orgChart1"/>
    <dgm:cxn modelId="{DC0B809E-AEAD-46E9-B333-57254A82EC76}" srcId="{0DCADC38-1D41-41F2-B800-BB4B91B6EF21}" destId="{2003932F-DE30-40C3-AE5C-91C95DF7D3C5}" srcOrd="1" destOrd="0" parTransId="{33E5B7DB-C6F9-49D0-A0B1-E489B984CD99}" sibTransId="{D48C3A7D-8F02-4EA5-944A-319A6AF99FA3}"/>
    <dgm:cxn modelId="{133300B6-4545-4756-B178-0875B7A7BDC4}" type="presOf" srcId="{EF172141-BC32-4E4D-981D-DBADEEC231D7}" destId="{F5CDD224-D442-4DD6-8DF0-B9028F463CA5}" srcOrd="0" destOrd="0" presId="urn:microsoft.com/office/officeart/2005/8/layout/orgChart1"/>
    <dgm:cxn modelId="{D77F1B1E-C25D-41B2-B070-09D28C25AAE7}" type="presOf" srcId="{D0B5B1F5-FE87-495F-82E4-C5C6BB2DC93D}" destId="{2106D088-994D-4F7D-8AA4-5749719FCC04}" srcOrd="0" destOrd="0" presId="urn:microsoft.com/office/officeart/2005/8/layout/orgChart1"/>
    <dgm:cxn modelId="{C7726A69-37E0-4F0B-B937-CE2DDFB74A59}" type="presOf" srcId="{C8CBB579-CFB2-4E5D-BD14-0B9533AAD32F}" destId="{7A2EEBCC-7FEC-437F-A4B1-126718B933FD}" srcOrd="1" destOrd="0" presId="urn:microsoft.com/office/officeart/2005/8/layout/orgChart1"/>
    <dgm:cxn modelId="{4E4245C5-8E03-41DE-BFC1-2AA787214EDF}" type="presOf" srcId="{0DCADC38-1D41-41F2-B800-BB4B91B6EF21}" destId="{7CC6C5DF-E86E-44A2-BFAE-A7EC85C80EB8}" srcOrd="1" destOrd="0" presId="urn:microsoft.com/office/officeart/2005/8/layout/orgChart1"/>
    <dgm:cxn modelId="{BFE150C4-0A6C-4362-B168-69CFF265AA09}" type="presOf" srcId="{C8CBB579-CFB2-4E5D-BD14-0B9533AAD32F}" destId="{538CBAB1-19FA-44AC-B89F-8C3F73FDCF3B}" srcOrd="0" destOrd="0" presId="urn:microsoft.com/office/officeart/2005/8/layout/orgChart1"/>
    <dgm:cxn modelId="{EBA5783C-3A85-4F5E-87E7-302BA69C010E}" type="presOf" srcId="{B5CEF7CC-7C63-4A69-A655-978EBA36BE81}" destId="{866337CC-4957-44AF-87AF-B00E76A33EBB}" srcOrd="0" destOrd="0" presId="urn:microsoft.com/office/officeart/2005/8/layout/orgChart1"/>
    <dgm:cxn modelId="{E62FA9CE-39D1-4EB5-B6B2-D3299515859B}" type="presOf" srcId="{A6F7B92A-82C2-4299-B6A5-F66FBCA8001C}" destId="{70C69C02-4EE0-484E-9485-9FBA015E3A18}" srcOrd="1" destOrd="0" presId="urn:microsoft.com/office/officeart/2005/8/layout/orgChart1"/>
    <dgm:cxn modelId="{93A79292-F7C6-4B8D-9AA7-3D744AE2FA73}" type="presOf" srcId="{364A2BF1-D28C-43D8-A635-6F32F5B16CFE}" destId="{B1508388-5051-4234-BA3C-2129566552BF}" srcOrd="1" destOrd="0" presId="urn:microsoft.com/office/officeart/2005/8/layout/orgChart1"/>
    <dgm:cxn modelId="{AF3E2433-58C1-474F-8121-BB99517EC915}" type="presOf" srcId="{49B07F35-DC9A-4DE8-A816-82129A301943}" destId="{C7BC132C-2FCC-4F5D-9E68-F924F6464ADA}" srcOrd="0" destOrd="0" presId="urn:microsoft.com/office/officeart/2005/8/layout/orgChart1"/>
    <dgm:cxn modelId="{F937F81A-79A3-47A6-89C9-CEA451998629}" type="presOf" srcId="{B05EA12E-7D63-451F-A26F-128F21C63206}" destId="{844D88A1-AFFA-4ED5-A34D-4C740880CAC8}" srcOrd="0" destOrd="0" presId="urn:microsoft.com/office/officeart/2005/8/layout/orgChart1"/>
    <dgm:cxn modelId="{A96E3194-E388-4689-A5DB-8A23B041D1A2}" type="presOf" srcId="{B05EA12E-7D63-451F-A26F-128F21C63206}" destId="{E8B95E8C-FFBD-4CE2-BBA3-D892430EC413}" srcOrd="1" destOrd="0" presId="urn:microsoft.com/office/officeart/2005/8/layout/orgChart1"/>
    <dgm:cxn modelId="{B9B011FD-A9C2-4A6F-B33D-B8BB6F2DDAB6}" type="presOf" srcId="{33E5B7DB-C6F9-49D0-A0B1-E489B984CD99}" destId="{3F259636-B906-4B01-8C13-BDB6B76DA18C}" srcOrd="0" destOrd="0" presId="urn:microsoft.com/office/officeart/2005/8/layout/orgChart1"/>
    <dgm:cxn modelId="{1A15C766-AB64-48AF-A041-AB79FACD16E7}" type="presOf" srcId="{8145B5F1-27A3-49B1-9029-5D1A882ED0CD}" destId="{D8304D17-B9B2-4C9D-990B-2EA4B875EEF6}" srcOrd="0" destOrd="0" presId="urn:microsoft.com/office/officeart/2005/8/layout/orgChart1"/>
    <dgm:cxn modelId="{7638836C-176D-42EE-ACB7-57EB44AE24AE}" type="presOf" srcId="{A6F7B92A-82C2-4299-B6A5-F66FBCA8001C}" destId="{DAE760AE-467F-42D7-A372-798DBFDFA3C5}" srcOrd="0" destOrd="0" presId="urn:microsoft.com/office/officeart/2005/8/layout/orgChart1"/>
    <dgm:cxn modelId="{111F5841-3204-42B0-8FE5-7504F6754ECE}" srcId="{0DCADC38-1D41-41F2-B800-BB4B91B6EF21}" destId="{A43C32B5-9203-4A94-946A-9CFD4469829B}" srcOrd="0" destOrd="0" parTransId="{2AE03EED-6697-465F-B6B5-06D1488CB6DE}" sibTransId="{812DAC9B-D893-4D38-9F2B-2CB7DD925DD5}"/>
    <dgm:cxn modelId="{7F536F4A-7502-4AFF-86D8-893F1C09306F}" type="presOf" srcId="{4E42691F-04B6-4E51-BE08-00D6656A0E2E}" destId="{5CBFBCA0-401F-4E07-BF3D-3D804210D86E}" srcOrd="0" destOrd="0" presId="urn:microsoft.com/office/officeart/2005/8/layout/orgChart1"/>
    <dgm:cxn modelId="{05EA6ECB-5A68-4C35-AEC4-A26A09FF4328}" type="presOf" srcId="{0DCADC38-1D41-41F2-B800-BB4B91B6EF21}" destId="{49A3EC42-C469-425A-876D-D6D78A9C08D4}" srcOrd="0" destOrd="0" presId="urn:microsoft.com/office/officeart/2005/8/layout/orgChart1"/>
    <dgm:cxn modelId="{60DABCE4-55AE-422B-8486-5269D28E641C}" type="presOf" srcId="{2F880A42-F97F-415E-B3A8-8AE2922264F5}" destId="{11A50963-A1AE-407F-9072-64340F443F05}" srcOrd="1" destOrd="0" presId="urn:microsoft.com/office/officeart/2005/8/layout/orgChart1"/>
    <dgm:cxn modelId="{3F5E4C55-41A3-41EE-B511-6A166A62181E}" srcId="{AD1C3129-DC4A-4DA1-900F-D6DBF6879D88}" destId="{00401416-9634-45CC-A00E-F59060226CCB}" srcOrd="0" destOrd="0" parTransId="{A4BB11DE-6D6B-454B-AFB6-013868F9A9A2}" sibTransId="{BDFF776D-E993-4DEF-836A-BEEF0A1B1FF1}"/>
    <dgm:cxn modelId="{800A4214-CF10-4F83-A1DE-DD4181E1314E}" type="presOf" srcId="{3A2AF417-F068-40A4-BE30-402C95C36B52}" destId="{2F6127D4-89B9-4A13-9AA3-28538C6D28A1}" srcOrd="1" destOrd="0" presId="urn:microsoft.com/office/officeart/2005/8/layout/orgChart1"/>
    <dgm:cxn modelId="{BC3B239B-8EC7-4036-AB8D-DFD93F668628}" srcId="{00401416-9634-45CC-A00E-F59060226CCB}" destId="{0DCADC38-1D41-41F2-B800-BB4B91B6EF21}" srcOrd="1" destOrd="0" parTransId="{E826B3EB-5F42-47B7-A6FD-31533CEC5EE8}" sibTransId="{AC2D71A8-7A2C-4268-B326-DC6F00E58B09}"/>
    <dgm:cxn modelId="{927F14DB-558D-4DCA-8223-D1F6D91ECB23}" type="presOf" srcId="{F307DCC0-A231-46C8-B9DE-CAA0144B222F}" destId="{9A63BB10-6727-4342-BEE1-BEBF04D5A692}" srcOrd="0" destOrd="0" presId="urn:microsoft.com/office/officeart/2005/8/layout/orgChart1"/>
    <dgm:cxn modelId="{04CC969E-B99D-495F-8AEB-5E341F4B12AD}" type="presOf" srcId="{0356BE30-6938-4977-90DD-DCF05CF295DB}" destId="{97F79080-9154-4864-9BE8-D5760DB831BF}" srcOrd="0" destOrd="0" presId="urn:microsoft.com/office/officeart/2005/8/layout/orgChart1"/>
    <dgm:cxn modelId="{F7BA5B90-1F96-496B-8B09-E026DCB8F59A}" srcId="{00401416-9634-45CC-A00E-F59060226CCB}" destId="{EBF1FAE3-AD4A-44F4-AD04-E42FCB6C1798}" srcOrd="4" destOrd="0" parTransId="{2828B6E7-5C3F-4CC5-9423-0D55FFA471C3}" sibTransId="{8C25A5C4-9DAF-46E3-A39A-FA0755FDD4B3}"/>
    <dgm:cxn modelId="{50AD3736-E2CA-42FB-BD65-6A04F7DD1675}" type="presOf" srcId="{3A2AF417-F068-40A4-BE30-402C95C36B52}" destId="{8D2D7F3E-8938-4BC0-8C2E-ADF033265FFA}" srcOrd="0" destOrd="0" presId="urn:microsoft.com/office/officeart/2005/8/layout/orgChart1"/>
    <dgm:cxn modelId="{4779F162-517E-4480-BB05-1D79BB1C0D96}" type="presOf" srcId="{82BA9AAD-2C73-4D0A-B3CA-DE31DE2026A0}" destId="{C8584DAD-422E-42C6-B765-7B2E6D40B35D}" srcOrd="0" destOrd="0" presId="urn:microsoft.com/office/officeart/2005/8/layout/orgChart1"/>
    <dgm:cxn modelId="{00353039-EC6A-4AEE-ABCF-F31650A3678C}" type="presOf" srcId="{2F880A42-F97F-415E-B3A8-8AE2922264F5}" destId="{8FF89BD5-734F-4D16-AA34-03D8F18E5520}" srcOrd="0" destOrd="0" presId="urn:microsoft.com/office/officeart/2005/8/layout/orgChart1"/>
    <dgm:cxn modelId="{8B165E2C-F28D-4F0F-9183-6B8D267240B6}" type="presOf" srcId="{D7DF1DE9-72E9-433D-B36B-594CB351861C}" destId="{602EA218-B23B-4150-ADCD-6B13671C59BD}" srcOrd="1" destOrd="0" presId="urn:microsoft.com/office/officeart/2005/8/layout/orgChart1"/>
    <dgm:cxn modelId="{7930339A-9107-4FD8-8F77-2FD856CCE3D5}" srcId="{3A2AF417-F068-40A4-BE30-402C95C36B52}" destId="{C8CBB579-CFB2-4E5D-BD14-0B9533AAD32F}" srcOrd="0" destOrd="0" parTransId="{A0E14CCA-A12F-4F46-80E7-3359544E4000}" sibTransId="{E1DCB4C1-D5BA-489B-93F7-B5D70CF69778}"/>
    <dgm:cxn modelId="{3FAFF04D-53FD-4B8B-A2CC-B5BD250208D0}" type="presOf" srcId="{2828B6E7-5C3F-4CC5-9423-0D55FFA471C3}" destId="{049BBD24-3374-44CF-9F97-A2BB016C7329}" srcOrd="0" destOrd="0" presId="urn:microsoft.com/office/officeart/2005/8/layout/orgChart1"/>
    <dgm:cxn modelId="{5384AC3F-ACE1-4C6B-90D9-D3D4726D6F6F}" type="presOf" srcId="{2AE03EED-6697-465F-B6B5-06D1488CB6DE}" destId="{F58315DE-6943-4136-9EAC-045800BA9953}" srcOrd="0" destOrd="0" presId="urn:microsoft.com/office/officeart/2005/8/layout/orgChart1"/>
    <dgm:cxn modelId="{986135F1-F130-4CDB-A7E5-FB119DC90679}" type="presOf" srcId="{F307DCC0-A231-46C8-B9DE-CAA0144B222F}" destId="{68480E28-1C70-4DC3-B0EE-A94AC894EFDF}" srcOrd="1" destOrd="0" presId="urn:microsoft.com/office/officeart/2005/8/layout/orgChart1"/>
    <dgm:cxn modelId="{AA3BB228-9849-4046-A261-BE0F328AC5AF}" type="presOf" srcId="{A0E14CCA-A12F-4F46-80E7-3359544E4000}" destId="{08EFDD41-3224-4493-81DE-62B185B2ABD8}" srcOrd="0" destOrd="0" presId="urn:microsoft.com/office/officeart/2005/8/layout/orgChart1"/>
    <dgm:cxn modelId="{243737E1-C222-4BE0-849E-8289F3B14594}" type="presOf" srcId="{364A2BF1-D28C-43D8-A635-6F32F5B16CFE}" destId="{6558EC99-BEA9-4DDD-8188-ABF70A359BE1}" srcOrd="0" destOrd="0" presId="urn:microsoft.com/office/officeart/2005/8/layout/orgChart1"/>
    <dgm:cxn modelId="{AE6CA40A-AC04-4B8C-8D52-F14263149BF3}" srcId="{AD1C3129-DC4A-4DA1-900F-D6DBF6879D88}" destId="{8057854C-BD74-4FCD-9ED0-2F345EFCF417}" srcOrd="1" destOrd="0" parTransId="{5CFFD68F-506C-4559-8F0C-AAF1F2C441C0}" sibTransId="{63DF3B70-7886-42D2-B5FA-32F7BF348A15}"/>
    <dgm:cxn modelId="{C1B17CEB-3448-403C-BDAA-D04E563211D3}" type="presOf" srcId="{D7DF1DE9-72E9-433D-B36B-594CB351861C}" destId="{E9F89362-27F3-4E44-9E98-FB12D4E07334}" srcOrd="0" destOrd="0" presId="urn:microsoft.com/office/officeart/2005/8/layout/orgChart1"/>
    <dgm:cxn modelId="{5D42C166-5A6A-4C07-BF03-9A347BBD541C}" type="presOf" srcId="{D0B5B1F5-FE87-495F-82E4-C5C6BB2DC93D}" destId="{457F3668-20E6-4F44-BF68-32B7CB4E1CD2}" srcOrd="1" destOrd="0" presId="urn:microsoft.com/office/officeart/2005/8/layout/orgChart1"/>
    <dgm:cxn modelId="{7AE3660D-D02C-47B5-AF56-4A899ACFC6BB}" srcId="{00401416-9634-45CC-A00E-F59060226CCB}" destId="{A6F7B92A-82C2-4299-B6A5-F66FBCA8001C}" srcOrd="0" destOrd="0" parTransId="{8A1A7CCC-DC60-44CA-BBA3-1F74E678AD09}" sibTransId="{B4657148-5B36-4E03-AB58-24AC3E280168}"/>
    <dgm:cxn modelId="{7DF71EEA-01D4-40DF-8C5F-8D85EB70DDF0}" type="presOf" srcId="{8057854C-BD74-4FCD-9ED0-2F345EFCF417}" destId="{25E3B963-F283-4C61-B80D-30D059C7A40A}" srcOrd="0" destOrd="0" presId="urn:microsoft.com/office/officeart/2005/8/layout/orgChart1"/>
    <dgm:cxn modelId="{D8FC2BD9-C650-4583-8A51-910BA6282220}" srcId="{00401416-9634-45CC-A00E-F59060226CCB}" destId="{D7DF1DE9-72E9-433D-B36B-594CB351861C}" srcOrd="2" destOrd="0" parTransId="{8145B5F1-27A3-49B1-9029-5D1A882ED0CD}" sibTransId="{6BCF51B3-6BE7-44C5-AF34-76DB55724A0F}"/>
    <dgm:cxn modelId="{26B9475A-ED48-41A3-A72D-8DDEA603C69C}" type="presOf" srcId="{8A1A7CCC-DC60-44CA-BBA3-1F74E678AD09}" destId="{9D4BD630-13E5-4DEA-B2FC-C4731509145A}" srcOrd="0" destOrd="0" presId="urn:microsoft.com/office/officeart/2005/8/layout/orgChart1"/>
    <dgm:cxn modelId="{28091BDB-4D58-461A-A614-FA850781909D}" type="presOf" srcId="{41CBC4BA-7002-4224-B074-A7CE6A208B62}" destId="{62D1B6F5-3ED7-449A-8C59-51898FB92E54}" srcOrd="0" destOrd="0" presId="urn:microsoft.com/office/officeart/2005/8/layout/orgChart1"/>
    <dgm:cxn modelId="{9A0177F9-4CF1-4C33-9132-2D5E203AFA18}" type="presOf" srcId="{EBF1FAE3-AD4A-44F4-AD04-E42FCB6C1798}" destId="{55692A00-4E9B-47FE-9F2B-C091129BF1F7}" srcOrd="1" destOrd="0" presId="urn:microsoft.com/office/officeart/2005/8/layout/orgChart1"/>
    <dgm:cxn modelId="{FBE67335-1766-4645-A3F5-84F7C235CC1A}" type="presOf" srcId="{00401416-9634-45CC-A00E-F59060226CCB}" destId="{6FE64859-5921-412F-BE09-04B4AE0C95A2}" srcOrd="0" destOrd="0" presId="urn:microsoft.com/office/officeart/2005/8/layout/orgChart1"/>
    <dgm:cxn modelId="{83578AE1-F186-4BDF-AD47-C321D0FEC0E7}" type="presOf" srcId="{6C95B2D1-7294-4320-B39A-D4249C07F472}" destId="{E1167DC8-C3BB-459B-A6BC-DA08D1D3EDC2}" srcOrd="0" destOrd="0" presId="urn:microsoft.com/office/officeart/2005/8/layout/orgChart1"/>
    <dgm:cxn modelId="{2674D1BF-76DC-4CEA-A656-0329BF759B72}" type="presOf" srcId="{59F2D0A3-05CE-4053-8400-0AEFE7B076D3}" destId="{76B0226E-9F8E-468A-AF9F-19BF9B4F994F}" srcOrd="0" destOrd="0" presId="urn:microsoft.com/office/officeart/2005/8/layout/orgChart1"/>
    <dgm:cxn modelId="{B5D6EF32-471E-42F4-BB92-34DEAABFFCE3}" type="presOf" srcId="{A43C32B5-9203-4A94-946A-9CFD4469829B}" destId="{1C860CD4-FCD0-47AF-A729-82039E4F28E9}" srcOrd="0" destOrd="0" presId="urn:microsoft.com/office/officeart/2005/8/layout/orgChart1"/>
    <dgm:cxn modelId="{F5E54753-5EAB-4A6B-B8E4-491F2AFD91AC}" srcId="{D7DF1DE9-72E9-433D-B36B-594CB351861C}" destId="{F307DCC0-A231-46C8-B9DE-CAA0144B222F}" srcOrd="0" destOrd="0" parTransId="{41CBC4BA-7002-4224-B074-A7CE6A208B62}" sibTransId="{B9675C9A-DADE-4E83-B93B-FF536E496914}"/>
    <dgm:cxn modelId="{90AF9FEF-E644-4CC3-B628-89EEC1E6C801}" type="presOf" srcId="{E826B3EB-5F42-47B7-A6FD-31533CEC5EE8}" destId="{D201E312-06C4-4901-88B8-8C603E6FF499}" srcOrd="0" destOrd="0" presId="urn:microsoft.com/office/officeart/2005/8/layout/orgChart1"/>
    <dgm:cxn modelId="{02932473-77E1-48F3-AB1C-7D82B64D9F33}" type="presParOf" srcId="{99BFAC2D-F6DF-4261-9269-A2D852A05610}" destId="{F5C9766A-437A-4FC0-955A-F6AD2E479701}" srcOrd="0" destOrd="0" presId="urn:microsoft.com/office/officeart/2005/8/layout/orgChart1"/>
    <dgm:cxn modelId="{2593EAD5-DC62-472B-9078-D685F183D05F}" type="presParOf" srcId="{F5C9766A-437A-4FC0-955A-F6AD2E479701}" destId="{EE127EFA-69FC-4328-B1F9-F9FEF9F5F796}" srcOrd="0" destOrd="0" presId="urn:microsoft.com/office/officeart/2005/8/layout/orgChart1"/>
    <dgm:cxn modelId="{D54F8F40-9568-46BA-9998-05ACDC578325}" type="presParOf" srcId="{EE127EFA-69FC-4328-B1F9-F9FEF9F5F796}" destId="{6FE64859-5921-412F-BE09-04B4AE0C95A2}" srcOrd="0" destOrd="0" presId="urn:microsoft.com/office/officeart/2005/8/layout/orgChart1"/>
    <dgm:cxn modelId="{963C9E84-32A7-4956-9A20-48F7C47FB917}" type="presParOf" srcId="{EE127EFA-69FC-4328-B1F9-F9FEF9F5F796}" destId="{BDFBD07D-2593-47EA-9A7D-46BEBA20700A}" srcOrd="1" destOrd="0" presId="urn:microsoft.com/office/officeart/2005/8/layout/orgChart1"/>
    <dgm:cxn modelId="{D530B6C4-57C4-4539-BF75-66EA4DCDA440}" type="presParOf" srcId="{F5C9766A-437A-4FC0-955A-F6AD2E479701}" destId="{294B5B67-333A-47DE-8EBB-D63AACBCEF84}" srcOrd="1" destOrd="0" presId="urn:microsoft.com/office/officeart/2005/8/layout/orgChart1"/>
    <dgm:cxn modelId="{8A03CE8D-E048-48C4-A972-BE2D98998E4C}" type="presParOf" srcId="{294B5B67-333A-47DE-8EBB-D63AACBCEF84}" destId="{9D4BD630-13E5-4DEA-B2FC-C4731509145A}" srcOrd="0" destOrd="0" presId="urn:microsoft.com/office/officeart/2005/8/layout/orgChart1"/>
    <dgm:cxn modelId="{DAC659C5-CB08-44CF-8460-7FE5646B68A7}" type="presParOf" srcId="{294B5B67-333A-47DE-8EBB-D63AACBCEF84}" destId="{D6439FC1-8558-46E3-8B8D-CC3223AD7978}" srcOrd="1" destOrd="0" presId="urn:microsoft.com/office/officeart/2005/8/layout/orgChart1"/>
    <dgm:cxn modelId="{CD668D57-0644-41E2-AA67-EA881F5983A5}" type="presParOf" srcId="{D6439FC1-8558-46E3-8B8D-CC3223AD7978}" destId="{052A9990-4A6E-4EFC-8E7B-F5D8DA57FA11}" srcOrd="0" destOrd="0" presId="urn:microsoft.com/office/officeart/2005/8/layout/orgChart1"/>
    <dgm:cxn modelId="{D8AD1540-1C89-4CC0-8F92-780725164080}" type="presParOf" srcId="{052A9990-4A6E-4EFC-8E7B-F5D8DA57FA11}" destId="{DAE760AE-467F-42D7-A372-798DBFDFA3C5}" srcOrd="0" destOrd="0" presId="urn:microsoft.com/office/officeart/2005/8/layout/orgChart1"/>
    <dgm:cxn modelId="{B138B416-039F-49F6-A75A-698A72C9AB0C}" type="presParOf" srcId="{052A9990-4A6E-4EFC-8E7B-F5D8DA57FA11}" destId="{70C69C02-4EE0-484E-9485-9FBA015E3A18}" srcOrd="1" destOrd="0" presId="urn:microsoft.com/office/officeart/2005/8/layout/orgChart1"/>
    <dgm:cxn modelId="{6AA5C48B-3D0A-402A-8C25-793962071A4B}" type="presParOf" srcId="{D6439FC1-8558-46E3-8B8D-CC3223AD7978}" destId="{D67DFCFD-1BDC-409C-BE0C-197F21E07154}" srcOrd="1" destOrd="0" presId="urn:microsoft.com/office/officeart/2005/8/layout/orgChart1"/>
    <dgm:cxn modelId="{9D035421-3E2D-4101-BBD7-11FFF8E416B9}" type="presParOf" srcId="{D67DFCFD-1BDC-409C-BE0C-197F21E07154}" destId="{155E23CA-F2AF-478D-AE4F-F27EE1913A1C}" srcOrd="0" destOrd="0" presId="urn:microsoft.com/office/officeart/2005/8/layout/orgChart1"/>
    <dgm:cxn modelId="{392758BA-E005-44F0-94F3-808DDF491914}" type="presParOf" srcId="{D67DFCFD-1BDC-409C-BE0C-197F21E07154}" destId="{03B9CDA0-FA72-4AE5-AD82-15F84ED00740}" srcOrd="1" destOrd="0" presId="urn:microsoft.com/office/officeart/2005/8/layout/orgChart1"/>
    <dgm:cxn modelId="{BCD22A0F-278C-4D6D-B2A5-99F4CBEFAF54}" type="presParOf" srcId="{03B9CDA0-FA72-4AE5-AD82-15F84ED00740}" destId="{CF1BD428-A0CB-4666-9787-8188574790B7}" srcOrd="0" destOrd="0" presId="urn:microsoft.com/office/officeart/2005/8/layout/orgChart1"/>
    <dgm:cxn modelId="{274C325B-1429-45F4-B609-D0F257A0C232}" type="presParOf" srcId="{CF1BD428-A0CB-4666-9787-8188574790B7}" destId="{F5CDD224-D442-4DD6-8DF0-B9028F463CA5}" srcOrd="0" destOrd="0" presId="urn:microsoft.com/office/officeart/2005/8/layout/orgChart1"/>
    <dgm:cxn modelId="{B3401F84-3A6C-4B55-9931-A3CFBAD05B5A}" type="presParOf" srcId="{CF1BD428-A0CB-4666-9787-8188574790B7}" destId="{C1D510F8-6608-4B3B-BC05-CFA7E2CD1AD5}" srcOrd="1" destOrd="0" presId="urn:microsoft.com/office/officeart/2005/8/layout/orgChart1"/>
    <dgm:cxn modelId="{EE2513FD-449E-40D9-A9B1-034AF608C7AF}" type="presParOf" srcId="{03B9CDA0-FA72-4AE5-AD82-15F84ED00740}" destId="{0C78A890-B04F-4CE1-A402-E6484AD3F776}" srcOrd="1" destOrd="0" presId="urn:microsoft.com/office/officeart/2005/8/layout/orgChart1"/>
    <dgm:cxn modelId="{6F387695-E8CD-493C-B928-750D259EE75D}" type="presParOf" srcId="{03B9CDA0-FA72-4AE5-AD82-15F84ED00740}" destId="{A5B2C0DE-A483-4A47-B13C-8AF8C6511590}" srcOrd="2" destOrd="0" presId="urn:microsoft.com/office/officeart/2005/8/layout/orgChart1"/>
    <dgm:cxn modelId="{4BBF0E38-6A65-48B2-96BF-C819FF2A8D4B}" type="presParOf" srcId="{D67DFCFD-1BDC-409C-BE0C-197F21E07154}" destId="{866337CC-4957-44AF-87AF-B00E76A33EBB}" srcOrd="2" destOrd="0" presId="urn:microsoft.com/office/officeart/2005/8/layout/orgChart1"/>
    <dgm:cxn modelId="{529286E6-B152-41DF-B57B-017D832C0900}" type="presParOf" srcId="{D67DFCFD-1BDC-409C-BE0C-197F21E07154}" destId="{59E3941B-D2F1-4441-A9D7-75E2E6EF7B55}" srcOrd="3" destOrd="0" presId="urn:microsoft.com/office/officeart/2005/8/layout/orgChart1"/>
    <dgm:cxn modelId="{4F3288BF-F8B1-494D-9031-440AC861AF35}" type="presParOf" srcId="{59E3941B-D2F1-4441-A9D7-75E2E6EF7B55}" destId="{6AFECF95-0471-46E1-ABBA-60EEF2FE3A9D}" srcOrd="0" destOrd="0" presId="urn:microsoft.com/office/officeart/2005/8/layout/orgChart1"/>
    <dgm:cxn modelId="{C2B5600C-39D9-46CB-83CB-F675CA9CEE23}" type="presParOf" srcId="{6AFECF95-0471-46E1-ABBA-60EEF2FE3A9D}" destId="{844D88A1-AFFA-4ED5-A34D-4C740880CAC8}" srcOrd="0" destOrd="0" presId="urn:microsoft.com/office/officeart/2005/8/layout/orgChart1"/>
    <dgm:cxn modelId="{2BA1C54A-1918-4168-9B24-85DBFD752BC3}" type="presParOf" srcId="{6AFECF95-0471-46E1-ABBA-60EEF2FE3A9D}" destId="{E8B95E8C-FFBD-4CE2-BBA3-D892430EC413}" srcOrd="1" destOrd="0" presId="urn:microsoft.com/office/officeart/2005/8/layout/orgChart1"/>
    <dgm:cxn modelId="{4F5838F1-5C0A-43CF-BFAC-D3147970A864}" type="presParOf" srcId="{59E3941B-D2F1-4441-A9D7-75E2E6EF7B55}" destId="{AF033699-1DC6-4F66-BED8-A5DAD841157A}" srcOrd="1" destOrd="0" presId="urn:microsoft.com/office/officeart/2005/8/layout/orgChart1"/>
    <dgm:cxn modelId="{236FAEF2-7D02-4817-92E3-A46D1F1BF28B}" type="presParOf" srcId="{59E3941B-D2F1-4441-A9D7-75E2E6EF7B55}" destId="{FFFE9865-DFC9-49CC-A7ED-FF8A3671A6B4}" srcOrd="2" destOrd="0" presId="urn:microsoft.com/office/officeart/2005/8/layout/orgChart1"/>
    <dgm:cxn modelId="{E5359A36-A15C-45A1-970F-3AA06A7B60D8}" type="presParOf" srcId="{D6439FC1-8558-46E3-8B8D-CC3223AD7978}" destId="{1D7EA3CB-B67F-42D2-A5C3-CADCBDC74793}" srcOrd="2" destOrd="0" presId="urn:microsoft.com/office/officeart/2005/8/layout/orgChart1"/>
    <dgm:cxn modelId="{C259DDEF-8D23-4DDE-964A-17070697C84E}" type="presParOf" srcId="{294B5B67-333A-47DE-8EBB-D63AACBCEF84}" destId="{D201E312-06C4-4901-88B8-8C603E6FF499}" srcOrd="2" destOrd="0" presId="urn:microsoft.com/office/officeart/2005/8/layout/orgChart1"/>
    <dgm:cxn modelId="{31DC8ED4-67BA-4C16-A1D3-F448F798D604}" type="presParOf" srcId="{294B5B67-333A-47DE-8EBB-D63AACBCEF84}" destId="{F124F32C-6526-4520-BEBD-7655A6DD8742}" srcOrd="3" destOrd="0" presId="urn:microsoft.com/office/officeart/2005/8/layout/orgChart1"/>
    <dgm:cxn modelId="{DCD76291-0A50-4BB0-B16C-1E193426F5F1}" type="presParOf" srcId="{F124F32C-6526-4520-BEBD-7655A6DD8742}" destId="{B07C6AB4-4AE9-4E21-9C7E-76F051891644}" srcOrd="0" destOrd="0" presId="urn:microsoft.com/office/officeart/2005/8/layout/orgChart1"/>
    <dgm:cxn modelId="{45DE94C6-23B2-4723-84D9-7FE343CB8DD9}" type="presParOf" srcId="{B07C6AB4-4AE9-4E21-9C7E-76F051891644}" destId="{49A3EC42-C469-425A-876D-D6D78A9C08D4}" srcOrd="0" destOrd="0" presId="urn:microsoft.com/office/officeart/2005/8/layout/orgChart1"/>
    <dgm:cxn modelId="{2BAE4C3E-BE85-452B-9664-193E16718F34}" type="presParOf" srcId="{B07C6AB4-4AE9-4E21-9C7E-76F051891644}" destId="{7CC6C5DF-E86E-44A2-BFAE-A7EC85C80EB8}" srcOrd="1" destOrd="0" presId="urn:microsoft.com/office/officeart/2005/8/layout/orgChart1"/>
    <dgm:cxn modelId="{80580795-97FD-480F-81C1-861D5D19477D}" type="presParOf" srcId="{F124F32C-6526-4520-BEBD-7655A6DD8742}" destId="{250C3CDA-1C80-4582-A122-FFC9AB597322}" srcOrd="1" destOrd="0" presId="urn:microsoft.com/office/officeart/2005/8/layout/orgChart1"/>
    <dgm:cxn modelId="{894978C4-7FD5-442C-95BD-0925AB6AF130}" type="presParOf" srcId="{250C3CDA-1C80-4582-A122-FFC9AB597322}" destId="{F58315DE-6943-4136-9EAC-045800BA9953}" srcOrd="0" destOrd="0" presId="urn:microsoft.com/office/officeart/2005/8/layout/orgChart1"/>
    <dgm:cxn modelId="{73721EB9-4BC8-4EC5-BAAF-F4F990BC9A4A}" type="presParOf" srcId="{250C3CDA-1C80-4582-A122-FFC9AB597322}" destId="{845B3298-EED0-4746-99EB-558D7B6CEFBF}" srcOrd="1" destOrd="0" presId="urn:microsoft.com/office/officeart/2005/8/layout/orgChart1"/>
    <dgm:cxn modelId="{6134A226-19D1-4D86-956A-A728572A22F0}" type="presParOf" srcId="{845B3298-EED0-4746-99EB-558D7B6CEFBF}" destId="{9A103D27-467B-4B7B-BF48-91E53F689F84}" srcOrd="0" destOrd="0" presId="urn:microsoft.com/office/officeart/2005/8/layout/orgChart1"/>
    <dgm:cxn modelId="{15242DD9-31E0-4705-A8CB-2E092F3EFE50}" type="presParOf" srcId="{9A103D27-467B-4B7B-BF48-91E53F689F84}" destId="{1C860CD4-FCD0-47AF-A729-82039E4F28E9}" srcOrd="0" destOrd="0" presId="urn:microsoft.com/office/officeart/2005/8/layout/orgChart1"/>
    <dgm:cxn modelId="{A5436AE3-4419-44E9-8315-D6CAA4F627FE}" type="presParOf" srcId="{9A103D27-467B-4B7B-BF48-91E53F689F84}" destId="{30EC94BC-4F1A-40B4-94CA-65F87EC14C00}" srcOrd="1" destOrd="0" presId="urn:microsoft.com/office/officeart/2005/8/layout/orgChart1"/>
    <dgm:cxn modelId="{FAB9FE84-69B8-4FBA-96B0-7E16FCCA2F29}" type="presParOf" srcId="{845B3298-EED0-4746-99EB-558D7B6CEFBF}" destId="{716C23F8-D7C1-4F5B-8F44-FB0179315E04}" srcOrd="1" destOrd="0" presId="urn:microsoft.com/office/officeart/2005/8/layout/orgChart1"/>
    <dgm:cxn modelId="{257A50A2-BC0D-4371-8DAF-2088CE69F96A}" type="presParOf" srcId="{845B3298-EED0-4746-99EB-558D7B6CEFBF}" destId="{DD2605FA-C700-4A12-B726-3EE73F0B903D}" srcOrd="2" destOrd="0" presId="urn:microsoft.com/office/officeart/2005/8/layout/orgChart1"/>
    <dgm:cxn modelId="{6BE98024-F316-431D-BDDB-5E257B32D84B}" type="presParOf" srcId="{250C3CDA-1C80-4582-A122-FFC9AB597322}" destId="{3F259636-B906-4B01-8C13-BDB6B76DA18C}" srcOrd="2" destOrd="0" presId="urn:microsoft.com/office/officeart/2005/8/layout/orgChart1"/>
    <dgm:cxn modelId="{C4B465AB-F5B1-4C3B-9306-34DCC3458905}" type="presParOf" srcId="{250C3CDA-1C80-4582-A122-FFC9AB597322}" destId="{71BB1B45-0B03-4302-8936-F866B5952388}" srcOrd="3" destOrd="0" presId="urn:microsoft.com/office/officeart/2005/8/layout/orgChart1"/>
    <dgm:cxn modelId="{2C324A25-C9E1-4A4F-96EC-D7FC8067B5F7}" type="presParOf" srcId="{71BB1B45-0B03-4302-8936-F866B5952388}" destId="{E9240668-9204-4C25-87A7-8B1C5FB27533}" srcOrd="0" destOrd="0" presId="urn:microsoft.com/office/officeart/2005/8/layout/orgChart1"/>
    <dgm:cxn modelId="{D6FDD48F-7BB8-437D-8148-4FE2E8631B4F}" type="presParOf" srcId="{E9240668-9204-4C25-87A7-8B1C5FB27533}" destId="{637B15C9-1314-4F97-BF2C-640A47184092}" srcOrd="0" destOrd="0" presId="urn:microsoft.com/office/officeart/2005/8/layout/orgChart1"/>
    <dgm:cxn modelId="{6F06960F-5DA2-41E1-93C4-565F8D2BC772}" type="presParOf" srcId="{E9240668-9204-4C25-87A7-8B1C5FB27533}" destId="{284C7013-FA72-48AC-AC0C-421FF5234766}" srcOrd="1" destOrd="0" presId="urn:microsoft.com/office/officeart/2005/8/layout/orgChart1"/>
    <dgm:cxn modelId="{EA639849-DFB4-423D-A795-7DDD90044209}" type="presParOf" srcId="{71BB1B45-0B03-4302-8936-F866B5952388}" destId="{4A096239-4F65-4E55-9A66-61C6FA4D50B4}" srcOrd="1" destOrd="0" presId="urn:microsoft.com/office/officeart/2005/8/layout/orgChart1"/>
    <dgm:cxn modelId="{72FD89F8-3108-4554-9B31-02B5F9094671}" type="presParOf" srcId="{71BB1B45-0B03-4302-8936-F866B5952388}" destId="{429B01AD-F64B-405C-AD88-79C1CD8648E0}" srcOrd="2" destOrd="0" presId="urn:microsoft.com/office/officeart/2005/8/layout/orgChart1"/>
    <dgm:cxn modelId="{FC5140DB-8271-4268-B64D-7A5F671956B0}" type="presParOf" srcId="{F124F32C-6526-4520-BEBD-7655A6DD8742}" destId="{AA3905F0-66FA-4140-8CFF-6AADED012046}" srcOrd="2" destOrd="0" presId="urn:microsoft.com/office/officeart/2005/8/layout/orgChart1"/>
    <dgm:cxn modelId="{DDCBC554-E8FE-49FB-887A-4321867E5259}" type="presParOf" srcId="{294B5B67-333A-47DE-8EBB-D63AACBCEF84}" destId="{D8304D17-B9B2-4C9D-990B-2EA4B875EEF6}" srcOrd="4" destOrd="0" presId="urn:microsoft.com/office/officeart/2005/8/layout/orgChart1"/>
    <dgm:cxn modelId="{296011F4-2C34-49AC-AC10-FF23D79BF698}" type="presParOf" srcId="{294B5B67-333A-47DE-8EBB-D63AACBCEF84}" destId="{23332C25-415C-406F-95F2-5D10828905D0}" srcOrd="5" destOrd="0" presId="urn:microsoft.com/office/officeart/2005/8/layout/orgChart1"/>
    <dgm:cxn modelId="{6E419954-FFEA-4B81-8813-93E4680559E7}" type="presParOf" srcId="{23332C25-415C-406F-95F2-5D10828905D0}" destId="{0C45F0D9-77CC-4FBE-AEDF-865B2891F760}" srcOrd="0" destOrd="0" presId="urn:microsoft.com/office/officeart/2005/8/layout/orgChart1"/>
    <dgm:cxn modelId="{31FBBB8F-C8B7-4BAF-BCE6-E5F313AD9DA2}" type="presParOf" srcId="{0C45F0D9-77CC-4FBE-AEDF-865B2891F760}" destId="{E9F89362-27F3-4E44-9E98-FB12D4E07334}" srcOrd="0" destOrd="0" presId="urn:microsoft.com/office/officeart/2005/8/layout/orgChart1"/>
    <dgm:cxn modelId="{1D22FC32-3A76-48FB-8164-4B8E24E5C7B5}" type="presParOf" srcId="{0C45F0D9-77CC-4FBE-AEDF-865B2891F760}" destId="{602EA218-B23B-4150-ADCD-6B13671C59BD}" srcOrd="1" destOrd="0" presId="urn:microsoft.com/office/officeart/2005/8/layout/orgChart1"/>
    <dgm:cxn modelId="{F6926684-8AA7-49D0-9E60-EE1344282E7E}" type="presParOf" srcId="{23332C25-415C-406F-95F2-5D10828905D0}" destId="{2C1AB7C4-4912-47FE-A125-85AEFBC9A951}" srcOrd="1" destOrd="0" presId="urn:microsoft.com/office/officeart/2005/8/layout/orgChart1"/>
    <dgm:cxn modelId="{F9DB93A1-F9EC-46D4-9B50-4F0D205447FE}" type="presParOf" srcId="{2C1AB7C4-4912-47FE-A125-85AEFBC9A951}" destId="{62D1B6F5-3ED7-449A-8C59-51898FB92E54}" srcOrd="0" destOrd="0" presId="urn:microsoft.com/office/officeart/2005/8/layout/orgChart1"/>
    <dgm:cxn modelId="{2A1070E6-4F29-43A2-9303-59C120720C6E}" type="presParOf" srcId="{2C1AB7C4-4912-47FE-A125-85AEFBC9A951}" destId="{8C499D02-B72C-4DD3-A140-DA608FAFBD88}" srcOrd="1" destOrd="0" presId="urn:microsoft.com/office/officeart/2005/8/layout/orgChart1"/>
    <dgm:cxn modelId="{FB2855D5-9E2A-4A51-8212-AB1D3137EE7D}" type="presParOf" srcId="{8C499D02-B72C-4DD3-A140-DA608FAFBD88}" destId="{2FFAE452-BE98-43FC-B446-89971233D7BC}" srcOrd="0" destOrd="0" presId="urn:microsoft.com/office/officeart/2005/8/layout/orgChart1"/>
    <dgm:cxn modelId="{72A16245-7005-43C6-A060-9F8C2ECE2513}" type="presParOf" srcId="{2FFAE452-BE98-43FC-B446-89971233D7BC}" destId="{9A63BB10-6727-4342-BEE1-BEBF04D5A692}" srcOrd="0" destOrd="0" presId="urn:microsoft.com/office/officeart/2005/8/layout/orgChart1"/>
    <dgm:cxn modelId="{0EE89106-AFBF-44B2-9831-830ACE76E04A}" type="presParOf" srcId="{2FFAE452-BE98-43FC-B446-89971233D7BC}" destId="{68480E28-1C70-4DC3-B0EE-A94AC894EFDF}" srcOrd="1" destOrd="0" presId="urn:microsoft.com/office/officeart/2005/8/layout/orgChart1"/>
    <dgm:cxn modelId="{FCE8D3F1-7855-4263-A3AC-AB27FB1ECA7C}" type="presParOf" srcId="{8C499D02-B72C-4DD3-A140-DA608FAFBD88}" destId="{436011EE-C80B-47DD-92AF-CA9F807C36B8}" srcOrd="1" destOrd="0" presId="urn:microsoft.com/office/officeart/2005/8/layout/orgChart1"/>
    <dgm:cxn modelId="{670647B4-C8DE-49F7-BE61-B6D9C59B8B50}" type="presParOf" srcId="{8C499D02-B72C-4DD3-A140-DA608FAFBD88}" destId="{CC60022D-F908-4668-9377-9D1863A1A4A7}" srcOrd="2" destOrd="0" presId="urn:microsoft.com/office/officeart/2005/8/layout/orgChart1"/>
    <dgm:cxn modelId="{AFD1113C-6D8F-4720-B7C2-74A76A5C340C}" type="presParOf" srcId="{2C1AB7C4-4912-47FE-A125-85AEFBC9A951}" destId="{C8584DAD-422E-42C6-B765-7B2E6D40B35D}" srcOrd="2" destOrd="0" presId="urn:microsoft.com/office/officeart/2005/8/layout/orgChart1"/>
    <dgm:cxn modelId="{9E33591C-0D42-40E0-A37A-C4F9FA8230DF}" type="presParOf" srcId="{2C1AB7C4-4912-47FE-A125-85AEFBC9A951}" destId="{E7F68324-0C09-4859-9495-0B7EFFC7D423}" srcOrd="3" destOrd="0" presId="urn:microsoft.com/office/officeart/2005/8/layout/orgChart1"/>
    <dgm:cxn modelId="{0566BBA7-34A4-4458-8449-4608133C4F9A}" type="presParOf" srcId="{E7F68324-0C09-4859-9495-0B7EFFC7D423}" destId="{CA32323D-F01B-462D-A586-DA5A3EBDD681}" srcOrd="0" destOrd="0" presId="urn:microsoft.com/office/officeart/2005/8/layout/orgChart1"/>
    <dgm:cxn modelId="{328B5ED6-1CF7-4F0C-B214-B06B789EC153}" type="presParOf" srcId="{CA32323D-F01B-462D-A586-DA5A3EBDD681}" destId="{8FF89BD5-734F-4D16-AA34-03D8F18E5520}" srcOrd="0" destOrd="0" presId="urn:microsoft.com/office/officeart/2005/8/layout/orgChart1"/>
    <dgm:cxn modelId="{4CDC6260-0595-4DD9-8393-6402C68C8278}" type="presParOf" srcId="{CA32323D-F01B-462D-A586-DA5A3EBDD681}" destId="{11A50963-A1AE-407F-9072-64340F443F05}" srcOrd="1" destOrd="0" presId="urn:microsoft.com/office/officeart/2005/8/layout/orgChart1"/>
    <dgm:cxn modelId="{7E919A1D-8A1A-432D-9604-6D9D3AEA11DB}" type="presParOf" srcId="{E7F68324-0C09-4859-9495-0B7EFFC7D423}" destId="{FA73049C-8C88-4168-B726-2409EF2CEA53}" srcOrd="1" destOrd="0" presId="urn:microsoft.com/office/officeart/2005/8/layout/orgChart1"/>
    <dgm:cxn modelId="{07321B50-9415-47DA-9979-359861303774}" type="presParOf" srcId="{E7F68324-0C09-4859-9495-0B7EFFC7D423}" destId="{52E39AB9-672D-4C84-87FF-CF8744D6B4C4}" srcOrd="2" destOrd="0" presId="urn:microsoft.com/office/officeart/2005/8/layout/orgChart1"/>
    <dgm:cxn modelId="{75478440-1F77-43B7-922D-A12D09BA8786}" type="presParOf" srcId="{23332C25-415C-406F-95F2-5D10828905D0}" destId="{677F0221-2D95-42BF-B744-50A5A8F33CA2}" srcOrd="2" destOrd="0" presId="urn:microsoft.com/office/officeart/2005/8/layout/orgChart1"/>
    <dgm:cxn modelId="{80CA1663-82F4-4FC6-9B68-EFC90CA17237}" type="presParOf" srcId="{294B5B67-333A-47DE-8EBB-D63AACBCEF84}" destId="{5CBFBCA0-401F-4E07-BF3D-3D804210D86E}" srcOrd="6" destOrd="0" presId="urn:microsoft.com/office/officeart/2005/8/layout/orgChart1"/>
    <dgm:cxn modelId="{419A27DB-C2E9-4338-A2CA-1EA0723A2D32}" type="presParOf" srcId="{294B5B67-333A-47DE-8EBB-D63AACBCEF84}" destId="{A662B0F7-A28B-4E34-919C-AC1669600201}" srcOrd="7" destOrd="0" presId="urn:microsoft.com/office/officeart/2005/8/layout/orgChart1"/>
    <dgm:cxn modelId="{E2B5B7E0-FCBB-444B-8265-1B9B4D05430F}" type="presParOf" srcId="{A662B0F7-A28B-4E34-919C-AC1669600201}" destId="{08FA1351-ED1A-4A56-A48B-E28E1A0B5240}" srcOrd="0" destOrd="0" presId="urn:microsoft.com/office/officeart/2005/8/layout/orgChart1"/>
    <dgm:cxn modelId="{E8FCB5B4-0FFD-42D4-9E43-40811AC7CF1A}" type="presParOf" srcId="{08FA1351-ED1A-4A56-A48B-E28E1A0B5240}" destId="{8D2D7F3E-8938-4BC0-8C2E-ADF033265FFA}" srcOrd="0" destOrd="0" presId="urn:microsoft.com/office/officeart/2005/8/layout/orgChart1"/>
    <dgm:cxn modelId="{1F3B842D-CC1E-4E58-AB42-00CAAAAC62FA}" type="presParOf" srcId="{08FA1351-ED1A-4A56-A48B-E28E1A0B5240}" destId="{2F6127D4-89B9-4A13-9AA3-28538C6D28A1}" srcOrd="1" destOrd="0" presId="urn:microsoft.com/office/officeart/2005/8/layout/orgChart1"/>
    <dgm:cxn modelId="{C8795315-2F3F-49CE-A365-57BC6F17CFC8}" type="presParOf" srcId="{A662B0F7-A28B-4E34-919C-AC1669600201}" destId="{7EBF5315-B9D4-45E0-8E96-CAAACF720CB0}" srcOrd="1" destOrd="0" presId="urn:microsoft.com/office/officeart/2005/8/layout/orgChart1"/>
    <dgm:cxn modelId="{FEF3960E-94DE-4B78-B8F3-2F2EE8D279EE}" type="presParOf" srcId="{7EBF5315-B9D4-45E0-8E96-CAAACF720CB0}" destId="{08EFDD41-3224-4493-81DE-62B185B2ABD8}" srcOrd="0" destOrd="0" presId="urn:microsoft.com/office/officeart/2005/8/layout/orgChart1"/>
    <dgm:cxn modelId="{D73ECC05-B44E-4D93-BEDB-692342F99C48}" type="presParOf" srcId="{7EBF5315-B9D4-45E0-8E96-CAAACF720CB0}" destId="{6BE04171-90CC-4C50-A432-978DC1F76BF0}" srcOrd="1" destOrd="0" presId="urn:microsoft.com/office/officeart/2005/8/layout/orgChart1"/>
    <dgm:cxn modelId="{AB438439-05B2-4C24-A0F8-58CE589FB38A}" type="presParOf" srcId="{6BE04171-90CC-4C50-A432-978DC1F76BF0}" destId="{B7617DBA-4A33-4B80-B3C1-54C47B3620BE}" srcOrd="0" destOrd="0" presId="urn:microsoft.com/office/officeart/2005/8/layout/orgChart1"/>
    <dgm:cxn modelId="{14C75140-2CDD-424D-B2C1-6738FD739ED2}" type="presParOf" srcId="{B7617DBA-4A33-4B80-B3C1-54C47B3620BE}" destId="{538CBAB1-19FA-44AC-B89F-8C3F73FDCF3B}" srcOrd="0" destOrd="0" presId="urn:microsoft.com/office/officeart/2005/8/layout/orgChart1"/>
    <dgm:cxn modelId="{9304A812-3C2E-4591-8ACD-6ADD23AFFAE3}" type="presParOf" srcId="{B7617DBA-4A33-4B80-B3C1-54C47B3620BE}" destId="{7A2EEBCC-7FEC-437F-A4B1-126718B933FD}" srcOrd="1" destOrd="0" presId="urn:microsoft.com/office/officeart/2005/8/layout/orgChart1"/>
    <dgm:cxn modelId="{69AD2277-2D6A-48ED-8786-7F93AD4B28C3}" type="presParOf" srcId="{6BE04171-90CC-4C50-A432-978DC1F76BF0}" destId="{00139560-5D39-4EF9-8C5B-0B5EECD6484D}" srcOrd="1" destOrd="0" presId="urn:microsoft.com/office/officeart/2005/8/layout/orgChart1"/>
    <dgm:cxn modelId="{D369458A-5842-4EEF-9C8F-67A63CB1DA6B}" type="presParOf" srcId="{6BE04171-90CC-4C50-A432-978DC1F76BF0}" destId="{0B488E23-B52C-499D-A71C-B33DF82815C4}" srcOrd="2" destOrd="0" presId="urn:microsoft.com/office/officeart/2005/8/layout/orgChart1"/>
    <dgm:cxn modelId="{FF4A866E-EECF-42BD-BACB-93CC5F5F1EBE}" type="presParOf" srcId="{7EBF5315-B9D4-45E0-8E96-CAAACF720CB0}" destId="{E1167DC8-C3BB-459B-A6BC-DA08D1D3EDC2}" srcOrd="2" destOrd="0" presId="urn:microsoft.com/office/officeart/2005/8/layout/orgChart1"/>
    <dgm:cxn modelId="{6E342EFF-0EB7-492A-B1ED-3E3C46FF8DB9}" type="presParOf" srcId="{7EBF5315-B9D4-45E0-8E96-CAAACF720CB0}" destId="{B3A21ED9-5AF2-4B6B-8DF7-65B01C0F021D}" srcOrd="3" destOrd="0" presId="urn:microsoft.com/office/officeart/2005/8/layout/orgChart1"/>
    <dgm:cxn modelId="{F6602842-1521-43F8-AE86-B58BB99AAA45}" type="presParOf" srcId="{B3A21ED9-5AF2-4B6B-8DF7-65B01C0F021D}" destId="{8DCC1A60-BA3C-45A3-AE7B-6CEB3171D50E}" srcOrd="0" destOrd="0" presId="urn:microsoft.com/office/officeart/2005/8/layout/orgChart1"/>
    <dgm:cxn modelId="{0D69BEE6-6B7D-40E6-9708-39613CA601BA}" type="presParOf" srcId="{8DCC1A60-BA3C-45A3-AE7B-6CEB3171D50E}" destId="{97F79080-9154-4864-9BE8-D5760DB831BF}" srcOrd="0" destOrd="0" presId="urn:microsoft.com/office/officeart/2005/8/layout/orgChart1"/>
    <dgm:cxn modelId="{B9632A51-8D7C-4261-B5A4-44473C476FCD}" type="presParOf" srcId="{8DCC1A60-BA3C-45A3-AE7B-6CEB3171D50E}" destId="{EBBA15DE-6366-42F3-BE0E-6E39F7E0FC6C}" srcOrd="1" destOrd="0" presId="urn:microsoft.com/office/officeart/2005/8/layout/orgChart1"/>
    <dgm:cxn modelId="{FCC6131C-BE0E-4807-B15F-A5DCFA1F5B81}" type="presParOf" srcId="{B3A21ED9-5AF2-4B6B-8DF7-65B01C0F021D}" destId="{58EBBFED-0526-4ABC-A5BA-C884A2792CE7}" srcOrd="1" destOrd="0" presId="urn:microsoft.com/office/officeart/2005/8/layout/orgChart1"/>
    <dgm:cxn modelId="{985BBB37-D785-4CB5-AC74-5378350E358C}" type="presParOf" srcId="{B3A21ED9-5AF2-4B6B-8DF7-65B01C0F021D}" destId="{E998F99A-2C85-4F71-BCA9-4F6137794E02}" srcOrd="2" destOrd="0" presId="urn:microsoft.com/office/officeart/2005/8/layout/orgChart1"/>
    <dgm:cxn modelId="{0F2BB0B7-7B5A-4EB2-8884-148C63AA744E}" type="presParOf" srcId="{A662B0F7-A28B-4E34-919C-AC1669600201}" destId="{C2B30EF0-3B91-42F7-A453-B28BA49A2613}" srcOrd="2" destOrd="0" presId="urn:microsoft.com/office/officeart/2005/8/layout/orgChart1"/>
    <dgm:cxn modelId="{08E09A8F-3A6F-48D5-AA1E-6783177E7FF4}" type="presParOf" srcId="{294B5B67-333A-47DE-8EBB-D63AACBCEF84}" destId="{049BBD24-3374-44CF-9F97-A2BB016C7329}" srcOrd="8" destOrd="0" presId="urn:microsoft.com/office/officeart/2005/8/layout/orgChart1"/>
    <dgm:cxn modelId="{3EECA527-A00B-410E-8911-0090CF665D74}" type="presParOf" srcId="{294B5B67-333A-47DE-8EBB-D63AACBCEF84}" destId="{33306454-0C9F-45FE-8304-4F436AC118CA}" srcOrd="9" destOrd="0" presId="urn:microsoft.com/office/officeart/2005/8/layout/orgChart1"/>
    <dgm:cxn modelId="{E7333A7B-038C-47C5-AB29-D398081AE1CE}" type="presParOf" srcId="{33306454-0C9F-45FE-8304-4F436AC118CA}" destId="{69E54400-D18C-4C93-B5E1-69221490805F}" srcOrd="0" destOrd="0" presId="urn:microsoft.com/office/officeart/2005/8/layout/orgChart1"/>
    <dgm:cxn modelId="{70B1A775-DE4E-4A83-95C8-D1DA3640F083}" type="presParOf" srcId="{69E54400-D18C-4C93-B5E1-69221490805F}" destId="{F2902803-6D3D-4745-A740-48D68235BB8D}" srcOrd="0" destOrd="0" presId="urn:microsoft.com/office/officeart/2005/8/layout/orgChart1"/>
    <dgm:cxn modelId="{109F29BF-6E06-4034-9D0B-81521C7992BE}" type="presParOf" srcId="{69E54400-D18C-4C93-B5E1-69221490805F}" destId="{55692A00-4E9B-47FE-9F2B-C091129BF1F7}" srcOrd="1" destOrd="0" presId="urn:microsoft.com/office/officeart/2005/8/layout/orgChart1"/>
    <dgm:cxn modelId="{B78CCC1B-D2C5-49D9-AAAF-F05D8A778DA8}" type="presParOf" srcId="{33306454-0C9F-45FE-8304-4F436AC118CA}" destId="{A05BBFCD-8B9A-4E25-86BA-2466342E954F}" srcOrd="1" destOrd="0" presId="urn:microsoft.com/office/officeart/2005/8/layout/orgChart1"/>
    <dgm:cxn modelId="{A94FF783-D012-47DF-9572-EDFF65E1B2D9}" type="presParOf" srcId="{A05BBFCD-8B9A-4E25-86BA-2466342E954F}" destId="{C7BC132C-2FCC-4F5D-9E68-F924F6464ADA}" srcOrd="0" destOrd="0" presId="urn:microsoft.com/office/officeart/2005/8/layout/orgChart1"/>
    <dgm:cxn modelId="{02C30FF3-A1BD-48E5-A4DB-C15C231AA6A4}" type="presParOf" srcId="{A05BBFCD-8B9A-4E25-86BA-2466342E954F}" destId="{FA115342-36F2-4328-8620-10F072BDA79A}" srcOrd="1" destOrd="0" presId="urn:microsoft.com/office/officeart/2005/8/layout/orgChart1"/>
    <dgm:cxn modelId="{DFCFD2E7-41CC-4CF6-BF3B-67C5BDF4E611}" type="presParOf" srcId="{FA115342-36F2-4328-8620-10F072BDA79A}" destId="{C9EAE7E1-8561-4F2C-A5BF-64631827EB3B}" srcOrd="0" destOrd="0" presId="urn:microsoft.com/office/officeart/2005/8/layout/orgChart1"/>
    <dgm:cxn modelId="{39BECFD6-A635-44A1-9021-4C38552D358B}" type="presParOf" srcId="{C9EAE7E1-8561-4F2C-A5BF-64631827EB3B}" destId="{6558EC99-BEA9-4DDD-8188-ABF70A359BE1}" srcOrd="0" destOrd="0" presId="urn:microsoft.com/office/officeart/2005/8/layout/orgChart1"/>
    <dgm:cxn modelId="{66530E35-4F57-4119-BA44-225EA0C64D78}" type="presParOf" srcId="{C9EAE7E1-8561-4F2C-A5BF-64631827EB3B}" destId="{B1508388-5051-4234-BA3C-2129566552BF}" srcOrd="1" destOrd="0" presId="urn:microsoft.com/office/officeart/2005/8/layout/orgChart1"/>
    <dgm:cxn modelId="{C032CB18-0523-4DBD-8903-72AD2551A9F5}" type="presParOf" srcId="{FA115342-36F2-4328-8620-10F072BDA79A}" destId="{0739F757-02A8-4E9C-9431-55972FB9289E}" srcOrd="1" destOrd="0" presId="urn:microsoft.com/office/officeart/2005/8/layout/orgChart1"/>
    <dgm:cxn modelId="{01E4C970-CD62-49F0-BCFD-3BD39E7B2CF9}" type="presParOf" srcId="{FA115342-36F2-4328-8620-10F072BDA79A}" destId="{A58D635B-DD48-4277-88A0-F705695A8473}" srcOrd="2" destOrd="0" presId="urn:microsoft.com/office/officeart/2005/8/layout/orgChart1"/>
    <dgm:cxn modelId="{35B6A043-FDAD-4F6B-BDAF-D6FE38CEE7E9}" type="presParOf" srcId="{A05BBFCD-8B9A-4E25-86BA-2466342E954F}" destId="{76B0226E-9F8E-468A-AF9F-19BF9B4F994F}" srcOrd="2" destOrd="0" presId="urn:microsoft.com/office/officeart/2005/8/layout/orgChart1"/>
    <dgm:cxn modelId="{91134121-1113-4E8B-87FD-5536902D7AAA}" type="presParOf" srcId="{A05BBFCD-8B9A-4E25-86BA-2466342E954F}" destId="{D3C02A72-FD6C-45CD-8E1F-42DEA7232A8E}" srcOrd="3" destOrd="0" presId="urn:microsoft.com/office/officeart/2005/8/layout/orgChart1"/>
    <dgm:cxn modelId="{8C618402-E64C-462C-9300-E698357EBBFE}" type="presParOf" srcId="{D3C02A72-FD6C-45CD-8E1F-42DEA7232A8E}" destId="{DD3E1902-E179-4E07-9483-87DA295257D8}" srcOrd="0" destOrd="0" presId="urn:microsoft.com/office/officeart/2005/8/layout/orgChart1"/>
    <dgm:cxn modelId="{C3754A5A-E261-4F48-8516-DDDFC0C85215}" type="presParOf" srcId="{DD3E1902-E179-4E07-9483-87DA295257D8}" destId="{2106D088-994D-4F7D-8AA4-5749719FCC04}" srcOrd="0" destOrd="0" presId="urn:microsoft.com/office/officeart/2005/8/layout/orgChart1"/>
    <dgm:cxn modelId="{61BD73A1-0E50-4D3F-BB82-D80C686C9122}" type="presParOf" srcId="{DD3E1902-E179-4E07-9483-87DA295257D8}" destId="{457F3668-20E6-4F44-BF68-32B7CB4E1CD2}" srcOrd="1" destOrd="0" presId="urn:microsoft.com/office/officeart/2005/8/layout/orgChart1"/>
    <dgm:cxn modelId="{B10A4B3B-9FBA-4452-A32D-144E82498DAD}" type="presParOf" srcId="{D3C02A72-FD6C-45CD-8E1F-42DEA7232A8E}" destId="{1E9EBC51-EBA5-45AC-805A-C6550DBB495A}" srcOrd="1" destOrd="0" presId="urn:microsoft.com/office/officeart/2005/8/layout/orgChart1"/>
    <dgm:cxn modelId="{18F71F4F-E8E7-4D02-AF33-6195FC68C69D}" type="presParOf" srcId="{D3C02A72-FD6C-45CD-8E1F-42DEA7232A8E}" destId="{7B37763D-ACC3-4934-A7DC-6693C4DEEAA6}" srcOrd="2" destOrd="0" presId="urn:microsoft.com/office/officeart/2005/8/layout/orgChart1"/>
    <dgm:cxn modelId="{98C0F721-681D-4E6F-83C8-95FA3944D7C2}" type="presParOf" srcId="{33306454-0C9F-45FE-8304-4F436AC118CA}" destId="{DD70C242-CB5E-407C-A6BA-3BAD30B773DC}" srcOrd="2" destOrd="0" presId="urn:microsoft.com/office/officeart/2005/8/layout/orgChart1"/>
    <dgm:cxn modelId="{6859C922-41CC-4A5B-8CF6-5B9AEEE4AF93}" type="presParOf" srcId="{F5C9766A-437A-4FC0-955A-F6AD2E479701}" destId="{F51EB7E8-EE1C-4192-997E-B8CDDCD3C882}" srcOrd="2" destOrd="0" presId="urn:microsoft.com/office/officeart/2005/8/layout/orgChart1"/>
    <dgm:cxn modelId="{DE3F0A67-4CB5-42EE-98C4-9141A6628F1C}" type="presParOf" srcId="{99BFAC2D-F6DF-4261-9269-A2D852A05610}" destId="{2E11F92E-6340-4377-92E5-20672155ADB8}" srcOrd="1" destOrd="0" presId="urn:microsoft.com/office/officeart/2005/8/layout/orgChart1"/>
    <dgm:cxn modelId="{0CAF9EF2-D821-4430-82BB-4214D614F503}" type="presParOf" srcId="{2E11F92E-6340-4377-92E5-20672155ADB8}" destId="{3FB87708-D399-40B9-A0C3-23CA642AFFD6}" srcOrd="0" destOrd="0" presId="urn:microsoft.com/office/officeart/2005/8/layout/orgChart1"/>
    <dgm:cxn modelId="{0CDF2E92-0826-440A-A0A7-CA3C8BDEE26B}" type="presParOf" srcId="{3FB87708-D399-40B9-A0C3-23CA642AFFD6}" destId="{25E3B963-F283-4C61-B80D-30D059C7A40A}" srcOrd="0" destOrd="0" presId="urn:microsoft.com/office/officeart/2005/8/layout/orgChart1"/>
    <dgm:cxn modelId="{DB5C7395-C493-4162-98A0-4B5E006E59A0}" type="presParOf" srcId="{3FB87708-D399-40B9-A0C3-23CA642AFFD6}" destId="{E0C6D382-9021-491C-803F-3CBCF62E0201}" srcOrd="1" destOrd="0" presId="urn:microsoft.com/office/officeart/2005/8/layout/orgChart1"/>
    <dgm:cxn modelId="{C5775A13-0DD2-4873-B7A0-758391270F04}" type="presParOf" srcId="{2E11F92E-6340-4377-92E5-20672155ADB8}" destId="{D75FCD74-13C5-4250-A9E5-7DBEC40EA947}" srcOrd="1" destOrd="0" presId="urn:microsoft.com/office/officeart/2005/8/layout/orgChart1"/>
    <dgm:cxn modelId="{6508E3CB-5F65-4CF3-B2CB-27F1550A18A2}" type="presParOf" srcId="{2E11F92E-6340-4377-92E5-20672155ADB8}" destId="{10B07535-76AD-44BA-8071-6B75335B3953}" srcOrd="2" destOrd="0" presId="urn:microsoft.com/office/officeart/2005/8/layout/orgChart1"/>
  </dgm:cxnLst>
  <dgm:bg>
    <a:noFill/>
  </dgm:bg>
  <dgm:whole>
    <a:ln>
      <a:prstDash val="sysDot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B0226E-9F8E-468A-AF9F-19BF9B4F994F}">
      <dsp:nvSpPr>
        <dsp:cNvPr id="0" name=""/>
        <dsp:cNvSpPr/>
      </dsp:nvSpPr>
      <dsp:spPr>
        <a:xfrm>
          <a:off x="7849749" y="2429340"/>
          <a:ext cx="247555" cy="18619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1917"/>
              </a:lnTo>
              <a:lnTo>
                <a:pt x="247555" y="186191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C132C-2FCC-4F5D-9E68-F924F6464ADA}">
      <dsp:nvSpPr>
        <dsp:cNvPr id="0" name=""/>
        <dsp:cNvSpPr/>
      </dsp:nvSpPr>
      <dsp:spPr>
        <a:xfrm>
          <a:off x="7849749" y="2429340"/>
          <a:ext cx="247555" cy="7103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0353"/>
              </a:lnTo>
              <a:lnTo>
                <a:pt x="247555" y="7103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BBD24-3374-44CF-9F97-A2BB016C7329}">
      <dsp:nvSpPr>
        <dsp:cNvPr id="0" name=""/>
        <dsp:cNvSpPr/>
      </dsp:nvSpPr>
      <dsp:spPr>
        <a:xfrm>
          <a:off x="4820281" y="1007235"/>
          <a:ext cx="3689614" cy="5969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3707"/>
              </a:lnTo>
              <a:lnTo>
                <a:pt x="3689614" y="453707"/>
              </a:lnTo>
              <a:lnTo>
                <a:pt x="3689614" y="59692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167DC8-C3BB-459B-A6BC-DA08D1D3EDC2}">
      <dsp:nvSpPr>
        <dsp:cNvPr id="0" name=""/>
        <dsp:cNvSpPr/>
      </dsp:nvSpPr>
      <dsp:spPr>
        <a:xfrm>
          <a:off x="5912954" y="2498928"/>
          <a:ext cx="247555" cy="1890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0584"/>
              </a:lnTo>
              <a:lnTo>
                <a:pt x="247555" y="189058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EFDD41-3224-4493-81DE-62B185B2ABD8}">
      <dsp:nvSpPr>
        <dsp:cNvPr id="0" name=""/>
        <dsp:cNvSpPr/>
      </dsp:nvSpPr>
      <dsp:spPr>
        <a:xfrm>
          <a:off x="5912954" y="2498928"/>
          <a:ext cx="248905" cy="646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6944"/>
              </a:lnTo>
              <a:lnTo>
                <a:pt x="248905" y="64694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FBCA0-401F-4E07-BF3D-3D804210D86E}">
      <dsp:nvSpPr>
        <dsp:cNvPr id="0" name=""/>
        <dsp:cNvSpPr/>
      </dsp:nvSpPr>
      <dsp:spPr>
        <a:xfrm>
          <a:off x="4820281" y="1007235"/>
          <a:ext cx="1752819" cy="5969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3707"/>
              </a:lnTo>
              <a:lnTo>
                <a:pt x="1752819" y="453707"/>
              </a:lnTo>
              <a:lnTo>
                <a:pt x="1752819" y="59692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584DAD-422E-42C6-B765-7B2E6D40B35D}">
      <dsp:nvSpPr>
        <dsp:cNvPr id="0" name=""/>
        <dsp:cNvSpPr/>
      </dsp:nvSpPr>
      <dsp:spPr>
        <a:xfrm>
          <a:off x="4111189" y="2354323"/>
          <a:ext cx="218598" cy="1829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9786"/>
              </a:lnTo>
              <a:lnTo>
                <a:pt x="218598" y="182978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1B6F5-3ED7-449A-8C59-51898FB92E54}">
      <dsp:nvSpPr>
        <dsp:cNvPr id="0" name=""/>
        <dsp:cNvSpPr/>
      </dsp:nvSpPr>
      <dsp:spPr>
        <a:xfrm>
          <a:off x="4111189" y="2354323"/>
          <a:ext cx="225050" cy="712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2215"/>
              </a:lnTo>
              <a:lnTo>
                <a:pt x="225050" y="71221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304D17-B9B2-4C9D-990B-2EA4B875EEF6}">
      <dsp:nvSpPr>
        <dsp:cNvPr id="0" name=""/>
        <dsp:cNvSpPr/>
      </dsp:nvSpPr>
      <dsp:spPr>
        <a:xfrm>
          <a:off x="4711323" y="1007235"/>
          <a:ext cx="108958" cy="596920"/>
        </a:xfrm>
        <a:custGeom>
          <a:avLst/>
          <a:gdLst/>
          <a:ahLst/>
          <a:cxnLst/>
          <a:rect l="0" t="0" r="0" b="0"/>
          <a:pathLst>
            <a:path>
              <a:moveTo>
                <a:pt x="108958" y="0"/>
              </a:moveTo>
              <a:lnTo>
                <a:pt x="108958" y="453707"/>
              </a:lnTo>
              <a:lnTo>
                <a:pt x="0" y="453707"/>
              </a:lnTo>
              <a:lnTo>
                <a:pt x="0" y="59692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259636-B906-4B01-8C13-BDB6B76DA18C}">
      <dsp:nvSpPr>
        <dsp:cNvPr id="0" name=""/>
        <dsp:cNvSpPr/>
      </dsp:nvSpPr>
      <dsp:spPr>
        <a:xfrm>
          <a:off x="2105393" y="2513413"/>
          <a:ext cx="247555" cy="19632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3204"/>
              </a:lnTo>
              <a:lnTo>
                <a:pt x="247555" y="196320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315DE-6943-4136-9EAC-045800BA9953}">
      <dsp:nvSpPr>
        <dsp:cNvPr id="0" name=""/>
        <dsp:cNvSpPr/>
      </dsp:nvSpPr>
      <dsp:spPr>
        <a:xfrm>
          <a:off x="2105393" y="2513413"/>
          <a:ext cx="247555" cy="725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5244"/>
              </a:lnTo>
              <a:lnTo>
                <a:pt x="247555" y="72524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1E312-06C4-4901-88B8-8C603E6FF499}">
      <dsp:nvSpPr>
        <dsp:cNvPr id="0" name=""/>
        <dsp:cNvSpPr/>
      </dsp:nvSpPr>
      <dsp:spPr>
        <a:xfrm>
          <a:off x="2765540" y="1007235"/>
          <a:ext cx="2054741" cy="596920"/>
        </a:xfrm>
        <a:custGeom>
          <a:avLst/>
          <a:gdLst/>
          <a:ahLst/>
          <a:cxnLst/>
          <a:rect l="0" t="0" r="0" b="0"/>
          <a:pathLst>
            <a:path>
              <a:moveTo>
                <a:pt x="2054741" y="0"/>
              </a:moveTo>
              <a:lnTo>
                <a:pt x="2054741" y="453707"/>
              </a:lnTo>
              <a:lnTo>
                <a:pt x="0" y="453707"/>
              </a:lnTo>
              <a:lnTo>
                <a:pt x="0" y="59692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6337CC-4957-44AF-87AF-B00E76A33EBB}">
      <dsp:nvSpPr>
        <dsp:cNvPr id="0" name=""/>
        <dsp:cNvSpPr/>
      </dsp:nvSpPr>
      <dsp:spPr>
        <a:xfrm>
          <a:off x="168598" y="2513413"/>
          <a:ext cx="247555" cy="2031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1568"/>
              </a:lnTo>
              <a:lnTo>
                <a:pt x="247555" y="203156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5E23CA-F2AF-478D-AE4F-F27EE1913A1C}">
      <dsp:nvSpPr>
        <dsp:cNvPr id="0" name=""/>
        <dsp:cNvSpPr/>
      </dsp:nvSpPr>
      <dsp:spPr>
        <a:xfrm>
          <a:off x="168598" y="2513413"/>
          <a:ext cx="247555" cy="776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6521"/>
              </a:lnTo>
              <a:lnTo>
                <a:pt x="247555" y="7765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BD630-13E5-4DEA-B2FC-C4731509145A}">
      <dsp:nvSpPr>
        <dsp:cNvPr id="0" name=""/>
        <dsp:cNvSpPr/>
      </dsp:nvSpPr>
      <dsp:spPr>
        <a:xfrm>
          <a:off x="828745" y="1007235"/>
          <a:ext cx="3991536" cy="596920"/>
        </a:xfrm>
        <a:custGeom>
          <a:avLst/>
          <a:gdLst/>
          <a:ahLst/>
          <a:cxnLst/>
          <a:rect l="0" t="0" r="0" b="0"/>
          <a:pathLst>
            <a:path>
              <a:moveTo>
                <a:pt x="3991536" y="0"/>
              </a:moveTo>
              <a:lnTo>
                <a:pt x="3991536" y="453707"/>
              </a:lnTo>
              <a:lnTo>
                <a:pt x="0" y="453707"/>
              </a:lnTo>
              <a:lnTo>
                <a:pt x="0" y="59692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E64859-5921-412F-BE09-04B4AE0C95A2}">
      <dsp:nvSpPr>
        <dsp:cNvPr id="0" name=""/>
        <dsp:cNvSpPr/>
      </dsp:nvSpPr>
      <dsp:spPr>
        <a:xfrm>
          <a:off x="3535334" y="0"/>
          <a:ext cx="2569894" cy="1007235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3175" cap="flat" cmpd="sng" algn="ctr">
          <a:solidFill>
            <a:schemeClr val="tx1"/>
          </a:solidFill>
          <a:prstDash val="sysDot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100" b="1" kern="12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MSgt Judy Cortez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100" kern="12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1218 Arbor View Circle 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100" kern="1200" dirty="0" err="1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D’lberville</a:t>
          </a:r>
          <a:endParaRPr lang="en-US" sz="1100" kern="1200" dirty="0" smtClean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100" kern="12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Cell:  408-609-4947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100" kern="12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Work:  377-6048</a:t>
          </a:r>
          <a:endParaRPr lang="en-US" sz="1100" b="0" kern="1200" spc="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3535334" y="0"/>
        <a:ext cx="2569894" cy="1007235"/>
      </dsp:txXfrm>
    </dsp:sp>
    <dsp:sp modelId="{DAE760AE-467F-42D7-A372-798DBFDFA3C5}">
      <dsp:nvSpPr>
        <dsp:cNvPr id="0" name=""/>
        <dsp:cNvSpPr/>
      </dsp:nvSpPr>
      <dsp:spPr>
        <a:xfrm>
          <a:off x="3561" y="1604156"/>
          <a:ext cx="1650367" cy="9092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TSgt Debbie Allen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14594 </a:t>
          </a:r>
          <a:r>
            <a:rPr lang="en-US" sz="900" kern="1200" spc="0" dirty="0" err="1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Palamino</a:t>
          </a:r>
          <a:r>
            <a:rPr lang="en-US" sz="900" kern="1200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 Drive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Gulfport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Cell:  919-323-5714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Work:  377-5300</a:t>
          </a:r>
          <a:endParaRPr lang="en-US" sz="9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3561" y="1604156"/>
        <a:ext cx="1650367" cy="909256"/>
      </dsp:txXfrm>
    </dsp:sp>
    <dsp:sp modelId="{F5CDD224-D442-4DD6-8DF0-B9028F463CA5}">
      <dsp:nvSpPr>
        <dsp:cNvPr id="0" name=""/>
        <dsp:cNvSpPr/>
      </dsp:nvSpPr>
      <dsp:spPr>
        <a:xfrm>
          <a:off x="416153" y="2799840"/>
          <a:ext cx="1438151" cy="9801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9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SSgt Emma Harper</a:t>
          </a:r>
        </a:p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9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11059 </a:t>
          </a:r>
          <a:r>
            <a:rPr lang="en-US" sz="900" kern="1200" dirty="0" err="1" smtClean="0">
              <a:latin typeface="Cambria" panose="02040503050406030204" pitchFamily="18" charset="0"/>
              <a:ea typeface="Cambria" panose="02040503050406030204" pitchFamily="18" charset="0"/>
            </a:rPr>
            <a:t>Lamey</a:t>
          </a:r>
          <a:r>
            <a:rPr lang="en-US" sz="9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 Bridge Road #212</a:t>
          </a:r>
        </a:p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900" kern="1200" dirty="0" err="1" smtClean="0">
              <a:latin typeface="Cambria" panose="02040503050406030204" pitchFamily="18" charset="0"/>
              <a:ea typeface="Cambria" panose="02040503050406030204" pitchFamily="18" charset="0"/>
            </a:rPr>
            <a:t>D’Iberville</a:t>
          </a:r>
          <a:endParaRPr lang="en-US" sz="900" kern="1200" dirty="0" smtClean="0">
            <a:latin typeface="Cambria" panose="02040503050406030204" pitchFamily="18" charset="0"/>
            <a:ea typeface="Cambria" panose="02040503050406030204" pitchFamily="18" charset="0"/>
          </a:endParaRPr>
        </a:p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9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Cell: 417-848-0536</a:t>
          </a:r>
        </a:p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9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Work: 377-0620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416153" y="2799840"/>
        <a:ext cx="1438151" cy="980188"/>
      </dsp:txXfrm>
    </dsp:sp>
    <dsp:sp modelId="{844D88A1-AFFA-4ED5-A34D-4C740880CAC8}">
      <dsp:nvSpPr>
        <dsp:cNvPr id="0" name=""/>
        <dsp:cNvSpPr/>
      </dsp:nvSpPr>
      <dsp:spPr>
        <a:xfrm>
          <a:off x="416153" y="4066457"/>
          <a:ext cx="1545207" cy="9570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b="1" kern="1200" dirty="0" smtClean="0">
            <a:latin typeface="Cambria" panose="02040503050406030204" pitchFamily="18" charset="0"/>
            <a:ea typeface="Cambria" panose="02040503050406030204" pitchFamily="18" charset="0"/>
          </a:endParaRP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SSgt Timothy Bradley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9294 Natures Trail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err="1" smtClean="0">
              <a:latin typeface="Cambria" panose="02040503050406030204" pitchFamily="18" charset="0"/>
              <a:ea typeface="Cambria" panose="02040503050406030204" pitchFamily="18" charset="0"/>
            </a:rPr>
            <a:t>D’Iberville</a:t>
          </a:r>
          <a:endParaRPr lang="en-US" sz="900" b="0" kern="1200" dirty="0" smtClean="0">
            <a:latin typeface="Cambria" panose="02040503050406030204" pitchFamily="18" charset="0"/>
            <a:ea typeface="Cambria" panose="02040503050406030204" pitchFamily="18" charset="0"/>
          </a:endParaRP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Cell: 228-234-3601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Work:  377-4932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b="1" kern="1200" dirty="0" smtClean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416153" y="4066457"/>
        <a:ext cx="1545207" cy="957049"/>
      </dsp:txXfrm>
    </dsp:sp>
    <dsp:sp modelId="{49A3EC42-C469-425A-876D-D6D78A9C08D4}">
      <dsp:nvSpPr>
        <dsp:cNvPr id="0" name=""/>
        <dsp:cNvSpPr/>
      </dsp:nvSpPr>
      <dsp:spPr>
        <a:xfrm>
          <a:off x="1940356" y="1604156"/>
          <a:ext cx="1650367" cy="9092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strike="noStrike" kern="1200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TSgt Kara </a:t>
          </a:r>
          <a:r>
            <a:rPr lang="en-US" sz="900" b="1" strike="noStrike" kern="1200" spc="0" dirty="0" err="1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Hocker</a:t>
          </a:r>
          <a:endParaRPr lang="en-US" sz="900" b="1" strike="noStrike" kern="1200" spc="0" dirty="0" smtClean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strike="noStrike" kern="1200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14016 Maddie Circle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strike="noStrike" kern="1200" spc="0" dirty="0" err="1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D’lberville</a:t>
          </a:r>
          <a:endParaRPr lang="en-US" sz="900" b="0" strike="noStrike" kern="1200" spc="0" dirty="0" smtClean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strike="noStrike" kern="1200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Cell:  918-346-4080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strike="noStrike" kern="1200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Work:  377-1713</a:t>
          </a:r>
          <a:endParaRPr lang="en-US" sz="900" b="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1940356" y="1604156"/>
        <a:ext cx="1650367" cy="909256"/>
      </dsp:txXfrm>
    </dsp:sp>
    <dsp:sp modelId="{1C860CD4-FCD0-47AF-A729-82039E4F28E9}">
      <dsp:nvSpPr>
        <dsp:cNvPr id="0" name=""/>
        <dsp:cNvSpPr/>
      </dsp:nvSpPr>
      <dsp:spPr>
        <a:xfrm>
          <a:off x="2352948" y="2799840"/>
          <a:ext cx="1368468" cy="8776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strike="noStrike" kern="1200" spc="0" dirty="0" smtClean="0">
              <a:latin typeface="Cambria" panose="02040503050406030204" pitchFamily="18" charset="0"/>
              <a:ea typeface="Cambria" panose="02040503050406030204" pitchFamily="18" charset="0"/>
            </a:rPr>
            <a:t>SSgt Alexander </a:t>
          </a:r>
          <a:r>
            <a:rPr lang="en-US" sz="900" b="1" strike="noStrike" kern="1200" spc="0" dirty="0" err="1" smtClean="0">
              <a:latin typeface="Cambria" panose="02040503050406030204" pitchFamily="18" charset="0"/>
              <a:ea typeface="Cambria" panose="02040503050406030204" pitchFamily="18" charset="0"/>
            </a:rPr>
            <a:t>Poulter</a:t>
          </a:r>
          <a:endParaRPr lang="en-US" sz="900" b="1" strike="noStrike" kern="1200" spc="0" dirty="0" smtClean="0">
            <a:latin typeface="Cambria" panose="02040503050406030204" pitchFamily="18" charset="0"/>
            <a:ea typeface="Cambria" panose="02040503050406030204" pitchFamily="18" charset="0"/>
          </a:endParaRP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strike="noStrike" kern="1200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151 Grande View #1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strike="noStrike" kern="1200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Biloxi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strike="noStrike" kern="1200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Cell:  605-858-3503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strike="noStrike" kern="1200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Work:  377-8090</a:t>
          </a:r>
          <a:endParaRPr lang="en-US" sz="900" b="1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2352948" y="2799840"/>
        <a:ext cx="1368468" cy="877634"/>
      </dsp:txXfrm>
    </dsp:sp>
    <dsp:sp modelId="{637B15C9-1314-4F97-BF2C-640A47184092}">
      <dsp:nvSpPr>
        <dsp:cNvPr id="0" name=""/>
        <dsp:cNvSpPr/>
      </dsp:nvSpPr>
      <dsp:spPr>
        <a:xfrm>
          <a:off x="2352948" y="3963902"/>
          <a:ext cx="1696864" cy="1025430"/>
        </a:xfrm>
        <a:prstGeom prst="rect">
          <a:avLst/>
        </a:pr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>
            <a:solidFill>
              <a:srgbClr val="FF000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2352948" y="3963902"/>
        <a:ext cx="1696864" cy="1025430"/>
      </dsp:txXfrm>
    </dsp:sp>
    <dsp:sp modelId="{E9F89362-27F3-4E44-9E98-FB12D4E07334}">
      <dsp:nvSpPr>
        <dsp:cNvPr id="0" name=""/>
        <dsp:cNvSpPr/>
      </dsp:nvSpPr>
      <dsp:spPr>
        <a:xfrm>
          <a:off x="3961156" y="1604156"/>
          <a:ext cx="1500334" cy="750167"/>
        </a:xfrm>
        <a:prstGeom prst="rect">
          <a:avLst/>
        </a:pr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endParaRPr lang="en-US" sz="900" b="1" kern="1200" dirty="0" smtClean="0">
            <a:latin typeface="Cambria" panose="02040503050406030204" pitchFamily="18" charset="0"/>
            <a:ea typeface="Cambria" panose="02040503050406030204" pitchFamily="18" charset="0"/>
          </a:endParaRPr>
        </a:p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900" b="1" strike="noStrike" kern="1200" spc="0" dirty="0" smtClean="0">
              <a:latin typeface="Cambria" panose="02040503050406030204" pitchFamily="18" charset="0"/>
              <a:ea typeface="Cambria" panose="02040503050406030204" pitchFamily="18" charset="0"/>
            </a:rPr>
            <a:t>MSgt Gisela Solis</a:t>
          </a:r>
        </a:p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900" b="0" strike="noStrike" kern="1200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9125 </a:t>
          </a:r>
          <a:r>
            <a:rPr lang="en-US" sz="900" b="0" strike="noStrike" kern="1200" spc="0" dirty="0" err="1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Bellewood</a:t>
          </a:r>
          <a:r>
            <a:rPr lang="en-US" sz="900" b="0" strike="noStrike" kern="1200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 Drive</a:t>
          </a:r>
        </a:p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900" b="0" strike="noStrike" kern="1200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Biloxi</a:t>
          </a:r>
        </a:p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900" b="0" strike="noStrike" kern="1200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Cell:  713-438-8464</a:t>
          </a:r>
        </a:p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900" b="0" strike="noStrike" kern="1200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Work:  377-5160</a:t>
          </a:r>
        </a:p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endParaRPr lang="en-US" sz="800" b="1" kern="1200" dirty="0"/>
        </a:p>
      </dsp:txBody>
      <dsp:txXfrm>
        <a:off x="3961156" y="1604156"/>
        <a:ext cx="1500334" cy="750167"/>
      </dsp:txXfrm>
    </dsp:sp>
    <dsp:sp modelId="{9A63BB10-6727-4342-BEE1-BEBF04D5A692}">
      <dsp:nvSpPr>
        <dsp:cNvPr id="0" name=""/>
        <dsp:cNvSpPr/>
      </dsp:nvSpPr>
      <dsp:spPr>
        <a:xfrm>
          <a:off x="4336239" y="2640750"/>
          <a:ext cx="1515296" cy="8515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9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TSgt Ryan </a:t>
          </a:r>
          <a:r>
            <a:rPr lang="en-US" sz="900" b="1" kern="1200" dirty="0" err="1" smtClean="0">
              <a:latin typeface="Cambria" panose="02040503050406030204" pitchFamily="18" charset="0"/>
              <a:ea typeface="Cambria" panose="02040503050406030204" pitchFamily="18" charset="0"/>
            </a:rPr>
            <a:t>Sarsfield</a:t>
          </a:r>
          <a:endParaRPr lang="en-US" sz="900" b="1" kern="1200" dirty="0" smtClean="0">
            <a:latin typeface="Cambria" panose="02040503050406030204" pitchFamily="18" charset="0"/>
            <a:ea typeface="Cambria" panose="02040503050406030204" pitchFamily="18" charset="0"/>
          </a:endParaRPr>
        </a:p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9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337 Oakridge Circle</a:t>
          </a:r>
        </a:p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9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Biloxi</a:t>
          </a:r>
          <a:endParaRPr lang="en-US" sz="900" kern="1200" dirty="0" smtClean="0">
            <a:solidFill>
              <a:srgbClr val="FF0000"/>
            </a:solidFill>
            <a:latin typeface="Cambria" panose="02040503050406030204" pitchFamily="18" charset="0"/>
            <a:ea typeface="Cambria" panose="02040503050406030204" pitchFamily="18" charset="0"/>
          </a:endParaRPr>
        </a:p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900" kern="12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Cell: 757-534-8257</a:t>
          </a:r>
        </a:p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900" kern="12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Work: 377-8054</a:t>
          </a:r>
          <a:endParaRPr lang="en-US" sz="900" b="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4336239" y="2640750"/>
        <a:ext cx="1515296" cy="851575"/>
      </dsp:txXfrm>
    </dsp:sp>
    <dsp:sp modelId="{8FF89BD5-734F-4D16-AA34-03D8F18E5520}">
      <dsp:nvSpPr>
        <dsp:cNvPr id="0" name=""/>
        <dsp:cNvSpPr/>
      </dsp:nvSpPr>
      <dsp:spPr>
        <a:xfrm>
          <a:off x="4329788" y="3809026"/>
          <a:ext cx="1500334" cy="750167"/>
        </a:xfrm>
        <a:prstGeom prst="rect">
          <a:avLst/>
        </a:pr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900" b="1" kern="12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SSgt Prescott Ridenour</a:t>
          </a:r>
        </a:p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9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7129 Bayou Landing Dr. </a:t>
          </a:r>
        </a:p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9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Ocean Springs</a:t>
          </a:r>
        </a:p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9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Cell:  360-584-6906</a:t>
          </a:r>
        </a:p>
        <a:p>
          <a:pPr lvl="0" algn="ctr" defTabSz="4000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900" b="0" kern="12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Work:  377-1716</a:t>
          </a:r>
          <a:endParaRPr lang="en-US" sz="900" b="0" kern="1200" dirty="0">
            <a:solidFill>
              <a:srgbClr val="FF000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4329788" y="3809026"/>
        <a:ext cx="1500334" cy="750167"/>
      </dsp:txXfrm>
    </dsp:sp>
    <dsp:sp modelId="{8D2D7F3E-8938-4BC0-8C2E-ADF033265FFA}">
      <dsp:nvSpPr>
        <dsp:cNvPr id="0" name=""/>
        <dsp:cNvSpPr/>
      </dsp:nvSpPr>
      <dsp:spPr>
        <a:xfrm>
          <a:off x="5747917" y="1604156"/>
          <a:ext cx="1650367" cy="8947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MSgt Adam Roush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3212 North 6</a:t>
          </a:r>
          <a:r>
            <a:rPr lang="en-US" sz="900" kern="1200" baseline="300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th</a:t>
          </a:r>
          <a:r>
            <a:rPr lang="en-US" sz="900" kern="12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 St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Ocean Springs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Cell:  208-789-3836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Work:  377-0277</a:t>
          </a:r>
          <a:endParaRPr lang="en-US" sz="900" kern="1200" dirty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5747917" y="1604156"/>
        <a:ext cx="1650367" cy="894771"/>
      </dsp:txXfrm>
    </dsp:sp>
    <dsp:sp modelId="{538CBAB1-19FA-44AC-B89F-8C3F73FDCF3B}">
      <dsp:nvSpPr>
        <dsp:cNvPr id="0" name=""/>
        <dsp:cNvSpPr/>
      </dsp:nvSpPr>
      <dsp:spPr>
        <a:xfrm>
          <a:off x="6161859" y="2712487"/>
          <a:ext cx="1650367" cy="866770"/>
        </a:xfrm>
        <a:prstGeom prst="rect">
          <a:avLst/>
        </a:pr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6161859" y="2712487"/>
        <a:ext cx="1650367" cy="866770"/>
      </dsp:txXfrm>
    </dsp:sp>
    <dsp:sp modelId="{97F79080-9154-4864-9BE8-D5760DB831BF}">
      <dsp:nvSpPr>
        <dsp:cNvPr id="0" name=""/>
        <dsp:cNvSpPr/>
      </dsp:nvSpPr>
      <dsp:spPr>
        <a:xfrm>
          <a:off x="6160509" y="3938553"/>
          <a:ext cx="1500334" cy="901918"/>
        </a:xfrm>
        <a:prstGeom prst="rect">
          <a:avLst/>
        </a:pr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6160509" y="3938553"/>
        <a:ext cx="1500334" cy="901918"/>
      </dsp:txXfrm>
    </dsp:sp>
    <dsp:sp modelId="{F2902803-6D3D-4745-A740-48D68235BB8D}">
      <dsp:nvSpPr>
        <dsp:cNvPr id="0" name=""/>
        <dsp:cNvSpPr/>
      </dsp:nvSpPr>
      <dsp:spPr>
        <a:xfrm>
          <a:off x="7684712" y="1604156"/>
          <a:ext cx="1650367" cy="8251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TSgt Cody Carlisle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907 Catalpa Court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Gulfport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Cell:  863-812-3097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Work:  377-7960</a:t>
          </a:r>
          <a:endParaRPr lang="en-US" sz="9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7684712" y="1604156"/>
        <a:ext cx="1650367" cy="825183"/>
      </dsp:txXfrm>
    </dsp:sp>
    <dsp:sp modelId="{6558EC99-BEA9-4DDD-8188-ABF70A359BE1}">
      <dsp:nvSpPr>
        <dsp:cNvPr id="0" name=""/>
        <dsp:cNvSpPr/>
      </dsp:nvSpPr>
      <dsp:spPr>
        <a:xfrm>
          <a:off x="8097304" y="2715767"/>
          <a:ext cx="1456551" cy="8478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SSgt Michael </a:t>
          </a:r>
          <a:r>
            <a:rPr lang="en-US" sz="900" b="1" kern="1200" spc="0" dirty="0" err="1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Eakman</a:t>
          </a:r>
          <a:endParaRPr lang="en-US" sz="900" b="1" kern="1200" spc="0" dirty="0" smtClean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1773 </a:t>
          </a:r>
          <a:r>
            <a:rPr lang="en-US" sz="900" b="0" kern="1200" spc="0" dirty="0" err="1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Popps</a:t>
          </a:r>
          <a:r>
            <a:rPr lang="en-US" sz="900" b="0" kern="1200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 Ferry RD C31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Biloxi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Cell: 541-815-0752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spc="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Work:  377-8090</a:t>
          </a:r>
          <a:endParaRPr lang="en-US" sz="900" kern="1200" dirty="0"/>
        </a:p>
      </dsp:txBody>
      <dsp:txXfrm>
        <a:off x="8097304" y="2715767"/>
        <a:ext cx="1456551" cy="847852"/>
      </dsp:txXfrm>
    </dsp:sp>
    <dsp:sp modelId="{2106D088-994D-4F7D-8AA4-5749719FCC04}">
      <dsp:nvSpPr>
        <dsp:cNvPr id="0" name=""/>
        <dsp:cNvSpPr/>
      </dsp:nvSpPr>
      <dsp:spPr>
        <a:xfrm>
          <a:off x="8097304" y="3850047"/>
          <a:ext cx="1500334" cy="882421"/>
        </a:xfrm>
        <a:prstGeom prst="rect">
          <a:avLst/>
        </a:pr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8097304" y="3850047"/>
        <a:ext cx="1500334" cy="882421"/>
      </dsp:txXfrm>
    </dsp:sp>
    <dsp:sp modelId="{25E3B963-F283-4C61-B80D-30D059C7A40A}">
      <dsp:nvSpPr>
        <dsp:cNvPr id="0" name=""/>
        <dsp:cNvSpPr/>
      </dsp:nvSpPr>
      <dsp:spPr>
        <a:xfrm>
          <a:off x="6214944" y="390209"/>
          <a:ext cx="1483339" cy="984321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SSgt Gabriel </a:t>
          </a:r>
          <a:r>
            <a:rPr lang="en-US" sz="900" b="1" kern="1200" dirty="0" err="1" smtClean="0">
              <a:latin typeface="Cambria" panose="02040503050406030204" pitchFamily="18" charset="0"/>
              <a:ea typeface="Cambria" panose="02040503050406030204" pitchFamily="18" charset="0"/>
            </a:rPr>
            <a:t>Simonsen</a:t>
          </a:r>
          <a:endParaRPr lang="en-US" sz="900" b="1" kern="1200" dirty="0" smtClean="0">
            <a:latin typeface="Cambria" panose="02040503050406030204" pitchFamily="18" charset="0"/>
            <a:ea typeface="Cambria" panose="02040503050406030204" pitchFamily="18" charset="0"/>
          </a:endParaRP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latin typeface="Cambria" panose="02040503050406030204" pitchFamily="18" charset="0"/>
              <a:ea typeface="Cambria" panose="02040503050406030204" pitchFamily="18" charset="0"/>
            </a:rPr>
            <a:t>DETAILED DO NOT RECALL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312 Coolidge Ave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Biloxi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Cell: 228-271-7786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Work: 377-xxxx</a:t>
          </a:r>
          <a:endParaRPr lang="en-US" sz="9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6214944" y="390209"/>
        <a:ext cx="1483339" cy="984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145" cy="460559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735" y="1"/>
            <a:ext cx="3038145" cy="460559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r">
              <a:defRPr sz="1200"/>
            </a:lvl1pPr>
          </a:lstStyle>
          <a:p>
            <a:fld id="{3B959FF5-0289-451C-AD40-23BCF7537CE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84263" y="693738"/>
            <a:ext cx="4841875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39" tIns="44070" rIns="88139" bIns="4407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46" y="4381410"/>
            <a:ext cx="5607711" cy="4149603"/>
          </a:xfrm>
          <a:prstGeom prst="rect">
            <a:avLst/>
          </a:prstGeom>
        </p:spPr>
        <p:txBody>
          <a:bodyPr vert="horz" lIns="88139" tIns="44070" rIns="88139" bIns="4407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61293"/>
            <a:ext cx="3038145" cy="460559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735" y="8761293"/>
            <a:ext cx="3038145" cy="460559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r">
              <a:defRPr sz="1200"/>
            </a:lvl1pPr>
          </a:lstStyle>
          <a:p>
            <a:fld id="{44C4C137-6A25-4B67-BCC5-BDAD92D50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11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4C137-6A25-4B67-BCC5-BDAD92D505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26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130426"/>
            <a:ext cx="816102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0" y="3886200"/>
            <a:ext cx="672084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A35C-7BB3-4BB2-B52C-A0DE54569EE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5A538-79A7-47A3-8A26-FBBD6179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6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A35C-7BB3-4BB2-B52C-A0DE54569EE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5A538-79A7-47A3-8A26-FBBD6179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3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0870" y="274639"/>
            <a:ext cx="216027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0060" y="274639"/>
            <a:ext cx="632079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A35C-7BB3-4BB2-B52C-A0DE54569EE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5A538-79A7-47A3-8A26-FBBD6179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1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A35C-7BB3-4BB2-B52C-A0DE54569EE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5A538-79A7-47A3-8A26-FBBD6179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32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429" y="4406901"/>
            <a:ext cx="81610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429" y="2906713"/>
            <a:ext cx="816102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A35C-7BB3-4BB2-B52C-A0DE54569EE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5A538-79A7-47A3-8A26-FBBD6179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9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60" y="1600201"/>
            <a:ext cx="424053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610" y="1600201"/>
            <a:ext cx="424053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A35C-7BB3-4BB2-B52C-A0DE54569EE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5A538-79A7-47A3-8A26-FBBD6179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1535113"/>
            <a:ext cx="42421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" y="2174875"/>
            <a:ext cx="42421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277" y="1535113"/>
            <a:ext cx="424386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277" y="2174875"/>
            <a:ext cx="42438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A35C-7BB3-4BB2-B52C-A0DE54569EE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5A538-79A7-47A3-8A26-FBBD6179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4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A35C-7BB3-4BB2-B52C-A0DE54569EE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5A538-79A7-47A3-8A26-FBBD6179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9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A35C-7BB3-4BB2-B52C-A0DE54569EE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5A538-79A7-47A3-8A26-FBBD6179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3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273050"/>
            <a:ext cx="31587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802" y="273051"/>
            <a:ext cx="53673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0" y="1435101"/>
            <a:ext cx="31587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A35C-7BB3-4BB2-B52C-A0DE54569EE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5A538-79A7-47A3-8A26-FBBD6179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39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902" y="4800600"/>
            <a:ext cx="57607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902" y="612775"/>
            <a:ext cx="576072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902" y="5367338"/>
            <a:ext cx="57607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A35C-7BB3-4BB2-B52C-A0DE54569EE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5A538-79A7-47A3-8A26-FBBD6179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60" y="274638"/>
            <a:ext cx="86410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1600201"/>
            <a:ext cx="86410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60" y="6356351"/>
            <a:ext cx="2240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CA35C-7BB3-4BB2-B52C-A0DE54569EE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410" y="6356351"/>
            <a:ext cx="3040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0860" y="6356351"/>
            <a:ext cx="2240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5A538-79A7-47A3-8A26-FBBD6179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9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1000" y="0"/>
            <a:ext cx="9048750" cy="1685227"/>
            <a:chOff x="533400" y="152400"/>
            <a:chExt cx="8617857" cy="1685227"/>
          </a:xfrm>
          <a:solidFill>
            <a:srgbClr val="92D050"/>
          </a:solidFill>
        </p:grpSpPr>
        <p:sp>
          <p:nvSpPr>
            <p:cNvPr id="5" name="TextBox 4"/>
            <p:cNvSpPr txBox="1"/>
            <p:nvPr/>
          </p:nvSpPr>
          <p:spPr>
            <a:xfrm>
              <a:off x="2133600" y="304800"/>
              <a:ext cx="4648200" cy="5232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UUB FLIGHT RECALL ROSTER SEC+ &amp; CLIENT SYS</a:t>
              </a:r>
            </a:p>
            <a:p>
              <a:pPr algn="ctr"/>
              <a:r>
                <a:rPr lang="en-US" sz="1200" b="1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(AS OF 1 June 2022)</a:t>
              </a:r>
              <a:endParaRPr lang="en-US" sz="12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10800000" flipV="1">
              <a:off x="6901543" y="883520"/>
              <a:ext cx="2249714" cy="9541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966788"/>
              <a:r>
                <a:rPr lang="en-US" sz="800" b="1" dirty="0" smtClean="0">
                  <a:solidFill>
                    <a:srgbClr val="C0000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ahoma" panose="020B0604030504040204" pitchFamily="34" charset="0"/>
                </a:rPr>
                <a:t>For 336 TRS personnel/recall purposes only! </a:t>
              </a:r>
            </a:p>
            <a:p>
              <a:pPr defTabSz="966788"/>
              <a:r>
                <a:rPr lang="en-US" sz="800" b="1" dirty="0" smtClean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ahoma" panose="020B0604030504040204" pitchFamily="34" charset="0"/>
                </a:rPr>
                <a:t>Lt Col Hirose:  work cell: 228-596-2233</a:t>
              </a:r>
            </a:p>
            <a:p>
              <a:pPr defTabSz="966788"/>
              <a:r>
                <a:rPr lang="en-US" sz="800" b="1" dirty="0" smtClean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ahoma" panose="020B0604030504040204" pitchFamily="34" charset="0"/>
                </a:rPr>
                <a:t>MSgt </a:t>
              </a:r>
              <a:r>
                <a:rPr lang="en-US" sz="800" b="1" dirty="0" err="1" smtClean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ahoma" panose="020B0604030504040204" pitchFamily="34" charset="0"/>
                </a:rPr>
                <a:t>Bozzi</a:t>
              </a:r>
              <a:r>
                <a:rPr lang="en-US" sz="800" b="1" dirty="0" smtClean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ahoma" panose="020B0604030504040204" pitchFamily="34" charset="0"/>
                </a:rPr>
                <a:t>:  work cell:  228-697-5915</a:t>
              </a:r>
            </a:p>
            <a:p>
              <a:pPr defTabSz="966788"/>
              <a:r>
                <a:rPr lang="en-US" sz="800" b="1" dirty="0" smtClean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ahoma" panose="020B0604030504040204" pitchFamily="34" charset="0"/>
                </a:rPr>
                <a:t>If off base call  Command Post:  228-377-4330</a:t>
              </a:r>
            </a:p>
            <a:p>
              <a:pPr defTabSz="966788"/>
              <a:r>
                <a:rPr lang="en-US" sz="800" b="1" dirty="0" smtClean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ahoma" panose="020B0604030504040204" pitchFamily="34" charset="0"/>
                </a:rPr>
                <a:t>UCC:  228-377-3244</a:t>
              </a:r>
            </a:p>
            <a:p>
              <a:pPr defTabSz="966788"/>
              <a:r>
                <a:rPr lang="en-US" sz="800" b="1" dirty="0" smtClean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ahoma" panose="020B0604030504040204" pitchFamily="34" charset="0"/>
                </a:rPr>
                <a:t>Keesler Accountability Team at Maxwell AFB:       1-800-673-9356</a:t>
              </a:r>
              <a:endParaRPr lang="en-US" sz="8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3400" y="152400"/>
              <a:ext cx="1600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*CUI*</a:t>
              </a:r>
              <a:endParaRPr lang="en-US" sz="16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81800" y="152400"/>
              <a:ext cx="20791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</a:t>
              </a:r>
              <a:r>
                <a:rPr lang="en-US" sz="1600" b="1" dirty="0" smtClean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*CUI*</a:t>
              </a:r>
              <a:endParaRPr lang="en-US" sz="16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33600" y="838200"/>
              <a:ext cx="4648200" cy="6001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latin typeface="Cambria" panose="02040503050406030204" pitchFamily="18" charset="0"/>
                  <a:ea typeface="Cambria" panose="02040503050406030204" pitchFamily="18" charset="0"/>
                </a:rPr>
                <a:t>The information herein is CONTROLLED UNCLASSIFIED INFORMATION (CUI) which must be protected under the Freedom of Information Act (5 U.S.C 552) and/or the Privacy Act of 1974 (5 U.S.C. 552a). Unauthorized disclosure or misuse of this PERSONAL INFORMATION may result in disciplinary action, criminal and/or civil penalties</a:t>
              </a:r>
              <a:r>
                <a:rPr lang="en-US" sz="900" b="1" dirty="0">
                  <a:latin typeface="Cambria" panose="02040503050406030204" pitchFamily="18" charset="0"/>
                  <a:ea typeface="Cambria" panose="02040503050406030204" pitchFamily="18" charset="0"/>
                </a:rPr>
                <a:t>.</a:t>
              </a:r>
              <a:endParaRPr lang="en-US" sz="9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703446" y="2541265"/>
            <a:ext cx="1939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832021" y="3640865"/>
            <a:ext cx="161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48448" y="3433697"/>
            <a:ext cx="2049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 b="1" dirty="0" smtClean="0"/>
          </a:p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/>
              <a:t>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05707" y="5518593"/>
            <a:ext cx="15521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8470329" y="2643085"/>
            <a:ext cx="184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664336" y="5096156"/>
            <a:ext cx="2137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600200" y="6269169"/>
            <a:ext cx="3200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25" name="Diagram 24"/>
          <p:cNvGraphicFramePr/>
          <p:nvPr>
            <p:extLst>
              <p:ext uri="{D42A27DB-BD31-4B8C-83A1-F6EECF244321}">
                <p14:modId xmlns:p14="http://schemas.microsoft.com/office/powerpoint/2010/main" val="244069472"/>
              </p:ext>
            </p:extLst>
          </p:nvPr>
        </p:nvGraphicFramePr>
        <p:xfrm>
          <a:off x="0" y="1343197"/>
          <a:ext cx="96012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2"/>
          <p:cNvSpPr txBox="1"/>
          <p:nvPr/>
        </p:nvSpPr>
        <p:spPr>
          <a:xfrm>
            <a:off x="6202361" y="5285361"/>
            <a:ext cx="14124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900" b="1" dirty="0">
                <a:latin typeface="Cambria" panose="02040503050406030204" pitchFamily="18" charset="0"/>
                <a:ea typeface="Cambria" panose="02040503050406030204" pitchFamily="18" charset="0"/>
              </a:rPr>
              <a:t>Sgt Scott </a:t>
            </a:r>
            <a:r>
              <a:rPr lang="en-US" sz="9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Cecil</a:t>
            </a:r>
            <a:endParaRPr lang="en-US" sz="9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ctr"/>
            <a:r>
              <a:rPr lang="en-US" sz="900" dirty="0">
                <a:latin typeface="Cambria" panose="02040503050406030204" pitchFamily="18" charset="0"/>
                <a:ea typeface="Cambria" panose="02040503050406030204" pitchFamily="18" charset="0"/>
              </a:rPr>
              <a:t>5407 Overland </a:t>
            </a:r>
            <a:r>
              <a:rPr lang="en-US" sz="900" dirty="0" err="1">
                <a:latin typeface="Cambria" panose="02040503050406030204" pitchFamily="18" charset="0"/>
                <a:ea typeface="Cambria" panose="02040503050406030204" pitchFamily="18" charset="0"/>
              </a:rPr>
              <a:t>Dr</a:t>
            </a:r>
            <a:endParaRPr lang="en-US" sz="9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ctr"/>
            <a:r>
              <a:rPr lang="en-US" sz="900" dirty="0">
                <a:latin typeface="Cambria" panose="02040503050406030204" pitchFamily="18" charset="0"/>
                <a:ea typeface="Cambria" panose="02040503050406030204" pitchFamily="18" charset="0"/>
              </a:rPr>
              <a:t>Biloxi</a:t>
            </a:r>
          </a:p>
          <a:p>
            <a:pPr lvl="0" algn="ctr"/>
            <a:r>
              <a:rPr lang="en-US" sz="900" dirty="0">
                <a:latin typeface="Cambria" panose="02040503050406030204" pitchFamily="18" charset="0"/>
                <a:ea typeface="Cambria" panose="02040503050406030204" pitchFamily="18" charset="0"/>
              </a:rPr>
              <a:t>Cell: </a:t>
            </a:r>
            <a:r>
              <a:rPr lang="en-US" sz="900" dirty="0" smtClean="0">
                <a:latin typeface="Cambria" panose="02040503050406030204" pitchFamily="18" charset="0"/>
                <a:ea typeface="Cambria" panose="02040503050406030204" pitchFamily="18" charset="0"/>
              </a:rPr>
              <a:t> 810-278-6478</a:t>
            </a:r>
            <a:endParaRPr lang="en-US" sz="9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ctr"/>
            <a:r>
              <a:rPr lang="en-US" sz="900" dirty="0">
                <a:latin typeface="Cambria" panose="02040503050406030204" pitchFamily="18" charset="0"/>
                <a:ea typeface="Cambria" panose="02040503050406030204" pitchFamily="18" charset="0"/>
              </a:rPr>
              <a:t>Work:  </a:t>
            </a:r>
            <a:r>
              <a:rPr lang="en-US" sz="900" dirty="0" smtClean="0">
                <a:latin typeface="Cambria" panose="02040503050406030204" pitchFamily="18" charset="0"/>
                <a:ea typeface="Cambria" panose="02040503050406030204" pitchFamily="18" charset="0"/>
              </a:rPr>
              <a:t>377-8133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59329" y="5216111"/>
            <a:ext cx="11448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100000"/>
              </a:lnSpc>
              <a:spcAft>
                <a:spcPts val="0"/>
              </a:spcAft>
            </a:pPr>
            <a:r>
              <a:rPr lang="en-US" sz="900" b="1" dirty="0">
                <a:latin typeface="Cambria" panose="02040503050406030204" pitchFamily="18" charset="0"/>
                <a:ea typeface="Cambria" panose="02040503050406030204" pitchFamily="18" charset="0"/>
              </a:rPr>
              <a:t>SSgt </a:t>
            </a:r>
            <a:r>
              <a:rPr lang="en-US" sz="9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Valerie </a:t>
            </a:r>
            <a:r>
              <a:rPr lang="en-US" sz="9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Graw</a:t>
            </a:r>
            <a:endParaRPr lang="en-US" sz="9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ctr">
              <a:lnSpc>
                <a:spcPct val="100000"/>
              </a:lnSpc>
              <a:spcAft>
                <a:spcPts val="0"/>
              </a:spcAft>
            </a:pPr>
            <a:r>
              <a:rPr lang="en-US" sz="900" dirty="0" smtClean="0">
                <a:latin typeface="Cambria" panose="02040503050406030204" pitchFamily="18" charset="0"/>
                <a:ea typeface="Cambria" panose="02040503050406030204" pitchFamily="18" charset="0"/>
              </a:rPr>
              <a:t>Home address</a:t>
            </a:r>
            <a:endParaRPr lang="en-US" sz="9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ctr">
              <a:lnSpc>
                <a:spcPct val="100000"/>
              </a:lnSpc>
              <a:spcAft>
                <a:spcPts val="0"/>
              </a:spcAft>
            </a:pPr>
            <a:r>
              <a:rPr lang="en-US" sz="900" dirty="0" smtClean="0">
                <a:latin typeface="Cambria" panose="02040503050406030204" pitchFamily="18" charset="0"/>
                <a:ea typeface="Cambria" panose="02040503050406030204" pitchFamily="18" charset="0"/>
              </a:rPr>
              <a:t>city</a:t>
            </a:r>
            <a:endParaRPr lang="en-US" sz="9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ctr">
              <a:lnSpc>
                <a:spcPct val="100000"/>
              </a:lnSpc>
              <a:spcAft>
                <a:spcPts val="0"/>
              </a:spcAft>
            </a:pPr>
            <a:r>
              <a:rPr lang="en-US" sz="900" dirty="0">
                <a:latin typeface="Cambria" panose="02040503050406030204" pitchFamily="18" charset="0"/>
                <a:ea typeface="Cambria" panose="02040503050406030204" pitchFamily="18" charset="0"/>
              </a:rPr>
              <a:t>Cell: </a:t>
            </a:r>
            <a:r>
              <a:rPr lang="en-US" sz="900" dirty="0" smtClean="0">
                <a:latin typeface="Cambria" panose="02040503050406030204" pitchFamily="18" charset="0"/>
                <a:ea typeface="Cambria" panose="02040503050406030204" pitchFamily="18" charset="0"/>
              </a:rPr>
              <a:t>xxx-xxx-</a:t>
            </a:r>
            <a:r>
              <a:rPr lang="en-US" sz="9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xxxx</a:t>
            </a:r>
            <a:endParaRPr lang="en-US" sz="9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ctr">
              <a:lnSpc>
                <a:spcPct val="100000"/>
              </a:lnSpc>
              <a:spcAft>
                <a:spcPts val="0"/>
              </a:spcAft>
            </a:pPr>
            <a:r>
              <a:rPr lang="en-US" sz="900" dirty="0">
                <a:latin typeface="Cambria" panose="02040503050406030204" pitchFamily="18" charset="0"/>
                <a:ea typeface="Cambria" panose="02040503050406030204" pitchFamily="18" charset="0"/>
              </a:rPr>
              <a:t>Work: </a:t>
            </a:r>
            <a:r>
              <a:rPr lang="en-US" sz="900" dirty="0" smtClean="0">
                <a:latin typeface="Cambria" panose="02040503050406030204" pitchFamily="18" charset="0"/>
                <a:ea typeface="Cambria" panose="02040503050406030204" pitchFamily="18" charset="0"/>
              </a:rPr>
              <a:t>377-xxxx</a:t>
            </a:r>
            <a:endParaRPr lang="en-US" sz="9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ctr"/>
            <a:endParaRPr lang="en-US" sz="9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TextBox 13"/>
          <p:cNvSpPr txBox="1"/>
          <p:nvPr/>
        </p:nvSpPr>
        <p:spPr>
          <a:xfrm>
            <a:off x="6190638" y="4063379"/>
            <a:ext cx="14526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900" b="1" dirty="0">
                <a:latin typeface="Cambria" panose="02040503050406030204" pitchFamily="18" charset="0"/>
                <a:ea typeface="Cambria" panose="02040503050406030204" pitchFamily="18" charset="0"/>
              </a:rPr>
              <a:t>(T)</a:t>
            </a:r>
            <a:r>
              <a:rPr lang="en-US" sz="900" b="1" dirty="0" err="1">
                <a:latin typeface="Cambria" panose="02040503050406030204" pitchFamily="18" charset="0"/>
                <a:ea typeface="Cambria" panose="02040503050406030204" pitchFamily="18" charset="0"/>
              </a:rPr>
              <a:t>Sgt</a:t>
            </a:r>
            <a:r>
              <a:rPr lang="en-US" sz="900" b="1" dirty="0">
                <a:latin typeface="Cambria" panose="02040503050406030204" pitchFamily="18" charset="0"/>
                <a:ea typeface="Cambria" panose="02040503050406030204" pitchFamily="18" charset="0"/>
              </a:rPr>
              <a:t> Austin Rodriguez</a:t>
            </a:r>
          </a:p>
          <a:p>
            <a:pPr lvl="0" algn="ctr"/>
            <a:r>
              <a:rPr lang="en-US" sz="900" dirty="0">
                <a:latin typeface="Cambria" panose="02040503050406030204" pitchFamily="18" charset="0"/>
                <a:ea typeface="Cambria" panose="02040503050406030204" pitchFamily="18" charset="0"/>
              </a:rPr>
              <a:t>2071 Juniper </a:t>
            </a:r>
            <a:r>
              <a:rPr lang="en-US" sz="900" dirty="0" err="1">
                <a:latin typeface="Cambria" panose="02040503050406030204" pitchFamily="18" charset="0"/>
                <a:ea typeface="Cambria" panose="02040503050406030204" pitchFamily="18" charset="0"/>
              </a:rPr>
              <a:t>Dr</a:t>
            </a:r>
            <a:endParaRPr lang="en-US" sz="9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ctr"/>
            <a:r>
              <a:rPr lang="en-US" sz="900" dirty="0">
                <a:latin typeface="Cambria" panose="02040503050406030204" pitchFamily="18" charset="0"/>
                <a:ea typeface="Cambria" panose="02040503050406030204" pitchFamily="18" charset="0"/>
              </a:rPr>
              <a:t>Biloxi</a:t>
            </a:r>
          </a:p>
          <a:p>
            <a:pPr lvl="0" algn="ctr"/>
            <a:r>
              <a:rPr lang="en-US" sz="900" dirty="0">
                <a:latin typeface="Cambria" panose="02040503050406030204" pitchFamily="18" charset="0"/>
                <a:ea typeface="Cambria" panose="02040503050406030204" pitchFamily="18" charset="0"/>
              </a:rPr>
              <a:t>Cell:  210-837-6333</a:t>
            </a:r>
          </a:p>
          <a:p>
            <a:pPr lvl="0" algn="ctr"/>
            <a:r>
              <a:rPr lang="en-US" sz="900" dirty="0">
                <a:latin typeface="Cambria" panose="02040503050406030204" pitchFamily="18" charset="0"/>
                <a:ea typeface="Cambria" panose="02040503050406030204" pitchFamily="18" charset="0"/>
              </a:rPr>
              <a:t>Work:  </a:t>
            </a:r>
            <a:r>
              <a:rPr lang="en-US" sz="900" dirty="0" smtClean="0">
                <a:latin typeface="Cambria" panose="02040503050406030204" pitchFamily="18" charset="0"/>
                <a:ea typeface="Cambria" panose="02040503050406030204" pitchFamily="18" charset="0"/>
              </a:rPr>
              <a:t>377-xxxx</a:t>
            </a:r>
            <a:endParaRPr lang="en-US" sz="9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63660" y="5370760"/>
            <a:ext cx="147348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(M)Sgt Stanley Crawford</a:t>
            </a:r>
          </a:p>
          <a:p>
            <a:pPr algn="ctr"/>
            <a:r>
              <a:rPr lang="en-US" sz="900" dirty="0" smtClean="0">
                <a:latin typeface="Cambria" panose="02040503050406030204" pitchFamily="18" charset="0"/>
                <a:ea typeface="Cambria" panose="02040503050406030204" pitchFamily="18" charset="0"/>
              </a:rPr>
              <a:t>295 Fairchild </a:t>
            </a:r>
            <a:r>
              <a:rPr lang="en-US" sz="9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Dr</a:t>
            </a:r>
            <a:endParaRPr lang="en-US" sz="9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900" dirty="0" smtClean="0">
                <a:latin typeface="Cambria" panose="02040503050406030204" pitchFamily="18" charset="0"/>
                <a:ea typeface="Cambria" panose="02040503050406030204" pitchFamily="18" charset="0"/>
              </a:rPr>
              <a:t>Biloxi</a:t>
            </a:r>
            <a:endParaRPr lang="en-US" sz="9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900" dirty="0" smtClean="0">
                <a:latin typeface="Cambria" panose="02040503050406030204" pitchFamily="18" charset="0"/>
                <a:ea typeface="Cambria" panose="02040503050406030204" pitchFamily="18" charset="0"/>
              </a:rPr>
              <a:t>Cell</a:t>
            </a:r>
            <a:r>
              <a:rPr lang="en-US" sz="900" dirty="0" smtClean="0">
                <a:latin typeface="Cambria" panose="02040503050406030204" pitchFamily="18" charset="0"/>
                <a:ea typeface="Cambria" panose="02040503050406030204" pitchFamily="18" charset="0"/>
              </a:rPr>
              <a:t>:  </a:t>
            </a:r>
            <a:r>
              <a:rPr lang="en-US" sz="900" dirty="0" smtClean="0">
                <a:latin typeface="Cambria" panose="02040503050406030204" pitchFamily="18" charset="0"/>
                <a:ea typeface="Cambria" panose="02040503050406030204" pitchFamily="18" charset="0"/>
              </a:rPr>
              <a:t>216-312-7760</a:t>
            </a:r>
            <a:endParaRPr lang="en-US" sz="9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900" dirty="0" smtClean="0">
                <a:latin typeface="Cambria" panose="02040503050406030204" pitchFamily="18" charset="0"/>
                <a:ea typeface="Cambria" panose="02040503050406030204" pitchFamily="18" charset="0"/>
              </a:rPr>
              <a:t>Work:  </a:t>
            </a:r>
            <a:r>
              <a:rPr lang="en-US" sz="900" dirty="0" smtClean="0">
                <a:latin typeface="Cambria" panose="02040503050406030204" pitchFamily="18" charset="0"/>
                <a:ea typeface="Cambria" panose="02040503050406030204" pitchFamily="18" charset="0"/>
              </a:rPr>
              <a:t>377-8054</a:t>
            </a:r>
            <a:endParaRPr lang="en-US" sz="9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77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032363"/>
              </p:ext>
            </p:extLst>
          </p:nvPr>
        </p:nvGraphicFramePr>
        <p:xfrm>
          <a:off x="67849" y="319056"/>
          <a:ext cx="9533351" cy="5761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" name="Slide" r:id="rId3" imgW="2939773" imgH="2177824" progId="PowerPoint.Slide.8">
                  <p:embed/>
                </p:oleObj>
              </mc:Choice>
              <mc:Fallback>
                <p:oleObj name="Slide" r:id="rId3" imgW="2939773" imgH="2177824" progId="PowerPoint.Slid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9" y="319056"/>
                        <a:ext cx="9533351" cy="57610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920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8A754A6358A34C8E4F391B9AABB9B2" ma:contentTypeVersion="7" ma:contentTypeDescription="Create a new document." ma:contentTypeScope="" ma:versionID="c205fd91536b1903299a902f31326481">
  <xsd:schema xmlns:xsd="http://www.w3.org/2001/XMLSchema" xmlns:xs="http://www.w3.org/2001/XMLSchema" xmlns:p="http://schemas.microsoft.com/office/2006/metadata/properties" xmlns:ns3="60dcc81c-0b4e-4f32-981c-950238ffcee8" targetNamespace="http://schemas.microsoft.com/office/2006/metadata/properties" ma:root="true" ma:fieldsID="5169bcbfff4765650b9ef4f4cb9a6bb5" ns3:_="">
    <xsd:import namespace="60dcc81c-0b4e-4f32-981c-950238ffce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dcc81c-0b4e-4f32-981c-950238ffce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7D72627-E9BA-4592-9A29-C62E2C4A6B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619130-5C93-4340-BB59-A8884ADBAA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dcc81c-0b4e-4f32-981c-950238ffce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44A2FB-E9E6-4412-AA94-93B0C085AF06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60dcc81c-0b4e-4f32-981c-950238ffcee8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2101</TotalTime>
  <Words>361</Words>
  <Application>Microsoft Office PowerPoint</Application>
  <PresentationFormat>Custom</PresentationFormat>
  <Paragraphs>102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Cambria</vt:lpstr>
      <vt:lpstr>Tahoma</vt:lpstr>
      <vt:lpstr>Times New Roman</vt:lpstr>
      <vt:lpstr>Office Theme</vt:lpstr>
      <vt:lpstr>Slide</vt:lpstr>
      <vt:lpstr>PowerPoint Presentation</vt:lpstr>
      <vt:lpstr>PowerPoint Presentation</vt:lpstr>
    </vt:vector>
  </TitlesOfParts>
  <Company>U.S Air Force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MORALES, LEO J MSgt USAF AETC 336 TRS/UUA</dc:creator>
  <cp:lastModifiedBy>CRAWFORD, STANLEY T JR TSgt USAF AETC 336 TRS/UUB</cp:lastModifiedBy>
  <cp:revision>465</cp:revision>
  <cp:lastPrinted>2019-08-29T20:49:09Z</cp:lastPrinted>
  <dcterms:created xsi:type="dcterms:W3CDTF">2015-01-28T17:52:56Z</dcterms:created>
  <dcterms:modified xsi:type="dcterms:W3CDTF">2022-06-08T13:08:35Z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0x010100CD8A754A6358A34C8E4F391B9AABB9B2</vt:lpwstr>
  </property>
</Properties>
</file>