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06E1-0496-4FD2-9CFF-1ED06B20272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F94C-C670-4668-A63D-BB3F158F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7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06E1-0496-4FD2-9CFF-1ED06B20272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F94C-C670-4668-A63D-BB3F158F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4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06E1-0496-4FD2-9CFF-1ED06B20272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F94C-C670-4668-A63D-BB3F158F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01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06E1-0496-4FD2-9CFF-1ED06B20272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F94C-C670-4668-A63D-BB3F158F1F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0350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06E1-0496-4FD2-9CFF-1ED06B20272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F94C-C670-4668-A63D-BB3F158F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63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06E1-0496-4FD2-9CFF-1ED06B20272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F94C-C670-4668-A63D-BB3F158F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62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06E1-0496-4FD2-9CFF-1ED06B20272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F94C-C670-4668-A63D-BB3F158F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75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06E1-0496-4FD2-9CFF-1ED06B20272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F94C-C670-4668-A63D-BB3F158F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60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06E1-0496-4FD2-9CFF-1ED06B20272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F94C-C670-4668-A63D-BB3F158F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7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06E1-0496-4FD2-9CFF-1ED06B20272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F94C-C670-4668-A63D-BB3F158F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1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06E1-0496-4FD2-9CFF-1ED06B20272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F94C-C670-4668-A63D-BB3F158F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6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06E1-0496-4FD2-9CFF-1ED06B20272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F94C-C670-4668-A63D-BB3F158F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7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06E1-0496-4FD2-9CFF-1ED06B20272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F94C-C670-4668-A63D-BB3F158F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0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06E1-0496-4FD2-9CFF-1ED06B20272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F94C-C670-4668-A63D-BB3F158F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2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06E1-0496-4FD2-9CFF-1ED06B20272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F94C-C670-4668-A63D-BB3F158F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0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06E1-0496-4FD2-9CFF-1ED06B20272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F94C-C670-4668-A63D-BB3F158F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9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06E1-0496-4FD2-9CFF-1ED06B20272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F94C-C670-4668-A63D-BB3F158F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9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96206E1-0496-4FD2-9CFF-1ED06B20272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1F94C-C670-4668-A63D-BB3F158F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44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050" y="1090863"/>
            <a:ext cx="11719149" cy="2486526"/>
          </a:xfrm>
        </p:spPr>
        <p:txBody>
          <a:bodyPr/>
          <a:lstStyle/>
          <a:p>
            <a:pPr algn="ctr"/>
            <a:r>
              <a:rPr lang="en-US" sz="13800" b="1" dirty="0"/>
              <a:t>V-LEARNING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074695"/>
            <a:ext cx="8825658" cy="15641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Flores, </a:t>
            </a:r>
            <a:r>
              <a:rPr lang="en-US" dirty="0" err="1"/>
              <a:t>renz</a:t>
            </a:r>
            <a:r>
              <a:rPr lang="en-US" dirty="0"/>
              <a:t> </a:t>
            </a:r>
            <a:r>
              <a:rPr lang="en-US" dirty="0" err="1"/>
              <a:t>jayvie</a:t>
            </a:r>
            <a:endParaRPr lang="en-US" dirty="0"/>
          </a:p>
          <a:p>
            <a:r>
              <a:rPr lang="en-US" dirty="0" err="1"/>
              <a:t>Culbengan</a:t>
            </a:r>
            <a:r>
              <a:rPr lang="en-US" dirty="0"/>
              <a:t>, josh Adrian</a:t>
            </a:r>
          </a:p>
          <a:p>
            <a:r>
              <a:rPr lang="en-US" dirty="0" err="1"/>
              <a:t>Ilustre</a:t>
            </a:r>
            <a:r>
              <a:rPr lang="en-US" dirty="0"/>
              <a:t>, Anthony </a:t>
            </a:r>
            <a:r>
              <a:rPr lang="en-US" dirty="0" err="1"/>
              <a:t>david</a:t>
            </a:r>
            <a:endParaRPr lang="en-US" dirty="0"/>
          </a:p>
          <a:p>
            <a:r>
              <a:rPr lang="en-US" dirty="0" err="1"/>
              <a:t>Gacusan</a:t>
            </a:r>
            <a:r>
              <a:rPr lang="en-US" dirty="0"/>
              <a:t>, </a:t>
            </a:r>
            <a:r>
              <a:rPr lang="en-US" dirty="0" err="1"/>
              <a:t>juel</a:t>
            </a:r>
            <a:r>
              <a:rPr lang="en-US" dirty="0"/>
              <a:t> </a:t>
            </a:r>
            <a:r>
              <a:rPr lang="en-US" dirty="0" err="1"/>
              <a:t>rei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059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8939047" cy="1191598"/>
          </a:xfrm>
        </p:spPr>
        <p:txBody>
          <a:bodyPr/>
          <a:lstStyle/>
          <a:p>
            <a:r>
              <a:rPr lang="en-US" sz="6600" b="1" dirty="0"/>
              <a:t>TARGET USERS:</a:t>
            </a:r>
            <a:br>
              <a:rPr lang="en-US" sz="6600" b="1" dirty="0"/>
            </a:b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target of the virtual reality project would be preschool kids with ages 3-5 years old.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67806" y="3419701"/>
            <a:ext cx="6972029" cy="2811656"/>
            <a:chOff x="1767806" y="3419701"/>
            <a:chExt cx="6972029" cy="2811656"/>
          </a:xfrm>
        </p:grpSpPr>
        <p:pic>
          <p:nvPicPr>
            <p:cNvPr id="1026" name="Picture 2" descr="Image result for preschool 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23344">
              <a:off x="4367120" y="3419701"/>
              <a:ext cx="4372715" cy="2811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preschool 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67521">
              <a:off x="1767806" y="3430558"/>
              <a:ext cx="3100972" cy="1130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0972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SCOPE OF THE PROJECT:</a:t>
            </a:r>
            <a:endParaRPr lang="en-US" sz="2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00464"/>
            <a:ext cx="8946541" cy="4547936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The project will serve as an entertainment and educational medium for preschool age kids. </a:t>
            </a:r>
          </a:p>
          <a:p>
            <a:r>
              <a:rPr lang="en-US" sz="2800" dirty="0"/>
              <a:t>The project aims to enhance real-life experience. </a:t>
            </a:r>
          </a:p>
          <a:p>
            <a:r>
              <a:rPr lang="en-US" sz="2800" dirty="0"/>
              <a:t>The project will allow kids to foster their imagination.	</a:t>
            </a:r>
          </a:p>
          <a:p>
            <a:r>
              <a:rPr lang="en-US" sz="2800" dirty="0"/>
              <a:t>It will be consisted of the following basic concepts:</a:t>
            </a:r>
          </a:p>
          <a:p>
            <a:pPr lvl="1"/>
            <a:r>
              <a:rPr lang="en-US" sz="1900" dirty="0"/>
              <a:t>Shapes</a:t>
            </a:r>
          </a:p>
          <a:p>
            <a:pPr lvl="1"/>
            <a:r>
              <a:rPr lang="en-US" sz="1900" dirty="0"/>
              <a:t>Letters</a:t>
            </a:r>
          </a:p>
          <a:p>
            <a:pPr lvl="1"/>
            <a:r>
              <a:rPr lang="en-US" sz="1900" dirty="0"/>
              <a:t>Colors</a:t>
            </a:r>
          </a:p>
          <a:p>
            <a:pPr lvl="1"/>
            <a:r>
              <a:rPr lang="en-US" sz="1900" dirty="0"/>
              <a:t>Numbers </a:t>
            </a:r>
          </a:p>
          <a:p>
            <a:pPr lvl="1"/>
            <a:r>
              <a:rPr lang="en-US" sz="1900" dirty="0"/>
              <a:t>Preschool Science Activities</a:t>
            </a:r>
          </a:p>
          <a:p>
            <a:pPr marL="457200" lvl="1" indent="0">
              <a:buNone/>
            </a:pPr>
            <a:endParaRPr lang="en-US" sz="1900" dirty="0"/>
          </a:p>
          <a:p>
            <a:pPr marL="457200" lvl="1" indent="0">
              <a:buNone/>
            </a:pPr>
            <a:endParaRPr lang="en-US" sz="19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72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/>
              <a:t>EXISTING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Virtual &amp; Augmented Reality in Pre-school Education (CLASS VR)</a:t>
            </a:r>
            <a:endParaRPr lang="en-US" sz="4000" dirty="0"/>
          </a:p>
          <a:p>
            <a:pPr lvl="1"/>
            <a:r>
              <a:rPr lang="en-US" sz="2800" dirty="0"/>
              <a:t>The focus of the project is about learning through experience. Young students benefit from immersive 360 environments. VR and AR is used to enhance and complement the real-world exploration and play that builds a solid foundation in the pre-school years.</a:t>
            </a:r>
          </a:p>
        </p:txBody>
      </p:sp>
    </p:spTree>
    <p:extLst>
      <p:ext uri="{BB962C8B-B14F-4D97-AF65-F5344CB8AC3E}">
        <p14:creationId xmlns:p14="http://schemas.microsoft.com/office/powerpoint/2010/main" val="16594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USABILITY KIT:</a:t>
            </a:r>
            <a:br>
              <a:rPr lang="en-US" sz="5400" b="1" dirty="0"/>
            </a:br>
            <a:r>
              <a:rPr lang="en-US" sz="2000" i="1" dirty="0"/>
              <a:t>(What to use for design)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1" dirty="0"/>
              <a:t>Pencil and Paper</a:t>
            </a:r>
          </a:p>
          <a:p>
            <a:pPr lvl="1"/>
            <a:r>
              <a:rPr lang="en-US" sz="2400" dirty="0"/>
              <a:t>Ideas will be sketched in papers. It’s fast, cheap, and helps express ideas that may take hours in software. This is especially important because moving from sketches to hi-fidelity can cost much more in 3D than in 2D.</a:t>
            </a:r>
          </a:p>
          <a:p>
            <a:r>
              <a:rPr lang="en-US" sz="2800" b="1" dirty="0"/>
              <a:t>Software</a:t>
            </a:r>
          </a:p>
          <a:p>
            <a:pPr lvl="1"/>
            <a:r>
              <a:rPr lang="en-US" sz="2400" dirty="0"/>
              <a:t>The software that will be used to design will be Unity or Unreal Engine. Cinema 4D and Maya are also widely used, but mostly for complex animations and renderings.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901" y="1856402"/>
            <a:ext cx="9404723" cy="1400530"/>
          </a:xfrm>
        </p:spPr>
        <p:txBody>
          <a:bodyPr/>
          <a:lstStyle/>
          <a:p>
            <a:pPr algn="ctr"/>
            <a:r>
              <a:rPr lang="en-US" sz="5400" b="1" dirty="0"/>
              <a:t>THANK YOU! WE ARE NOW READY OFR YOUR COMMENTS , QUESTIONS AND SUGGESTIONS</a:t>
            </a:r>
          </a:p>
        </p:txBody>
      </p:sp>
    </p:spTree>
    <p:extLst>
      <p:ext uri="{BB962C8B-B14F-4D97-AF65-F5344CB8AC3E}">
        <p14:creationId xmlns:p14="http://schemas.microsoft.com/office/powerpoint/2010/main" val="3424020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V-LEARNING</vt:lpstr>
      <vt:lpstr>TARGET USERS: </vt:lpstr>
      <vt:lpstr>SCOPE OF THE PROJECT:</vt:lpstr>
      <vt:lpstr>EXISTING PROJECT</vt:lpstr>
      <vt:lpstr>USABILITY KIT: (What to use for design)</vt:lpstr>
      <vt:lpstr>THANK YOU! WE ARE NOW READY OFR YOUR COMMENTS , QUESTIONS AND SUGGESTIONS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V-LEARNING</dc:title>
  <cp:lastModifiedBy>DELL</cp:lastModifiedBy>
  <cp:revision>2</cp:revision>
  <dcterms:modified xsi:type="dcterms:W3CDTF">2018-11-13T11:47:39Z</dcterms:modified>
</cp:coreProperties>
</file>