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1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35-BEE9-4E68-8005-F48BDD76E20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7032-DEC8-4C01-8931-570AC67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35-BEE9-4E68-8005-F48BDD76E20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7032-DEC8-4C01-8931-570AC67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35-BEE9-4E68-8005-F48BDD76E20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7032-DEC8-4C01-8931-570AC67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35-BEE9-4E68-8005-F48BDD76E20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7032-DEC8-4C01-8931-570AC67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7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35-BEE9-4E68-8005-F48BDD76E20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7032-DEC8-4C01-8931-570AC67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35-BEE9-4E68-8005-F48BDD76E20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7032-DEC8-4C01-8931-570AC67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7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35-BEE9-4E68-8005-F48BDD76E20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7032-DEC8-4C01-8931-570AC67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35-BEE9-4E68-8005-F48BDD76E20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7032-DEC8-4C01-8931-570AC67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35-BEE9-4E68-8005-F48BDD76E20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7032-DEC8-4C01-8931-570AC67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35-BEE9-4E68-8005-F48BDD76E20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7032-DEC8-4C01-8931-570AC67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35-BEE9-4E68-8005-F48BDD76E20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7032-DEC8-4C01-8931-570AC67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5F35-BEE9-4E68-8005-F48BDD76E20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7032-DEC8-4C01-8931-570AC67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734992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366" y="2045894"/>
            <a:ext cx="7127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Tempus Sans ITC" panose="04020404030D07020202" pitchFamily="82" charset="0"/>
              </a:rPr>
              <a:t>Object Oriented Programming(OOPs)</a:t>
            </a:r>
            <a:endParaRPr lang="en-US" sz="5400" dirty="0">
              <a:solidFill>
                <a:schemeClr val="bg1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1028" name="Picture 4" descr="https://o.remove.bg/downloads/31c46dc4-a6a6-4d15-b3e3-f28b91cbf024/depositphotos_421712486-stock-illustration-oop-object-oriented-programming-acronym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969" y="1489714"/>
            <a:ext cx="52578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1707" y="3800220"/>
            <a:ext cx="538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Prepared with efforts by Group B</a:t>
            </a:r>
            <a:endParaRPr lang="en-US" sz="24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8294" y="0"/>
            <a:ext cx="708370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4091" y="2430683"/>
            <a:ext cx="42247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Group B</a:t>
            </a:r>
          </a:p>
          <a:p>
            <a:pPr algn="ctr"/>
            <a:r>
              <a:rPr lang="en-US" sz="8800" dirty="0" smtClean="0"/>
              <a:t> 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347504" y="196770"/>
            <a:ext cx="636607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Samar Ranjit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Bishram Bhusal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Krishan K Shah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Jasmine Basnet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Nikhil Bhandari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Rabindra Phuyal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Suyog Shah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741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1413" y="367469"/>
            <a:ext cx="11170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# </a:t>
            </a:r>
            <a:r>
              <a:rPr lang="en-US" sz="4800" b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Procedural Programming</a:t>
            </a:r>
            <a:endParaRPr lang="en-US" sz="48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413" y="1941626"/>
            <a:ext cx="627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Procedural Programming is a computer paradigm In which codes are directly instructed to a device on how to finish a task in logical steps.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paradigm uses a linear top-down approach and treats data and procedures as two different entities.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best suited to solve scientific and engineering problems.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Processor’s own language , machine code is procedural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Examples of procedural programming languages: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Basic, C, </a:t>
            </a:r>
            <a:r>
              <a:rPr lang="en-US" dirty="0" err="1" smtClean="0"/>
              <a:t>Fortan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2050" name="Picture 2" descr="https://o.remove.bg/downloads/11209eff-fe73-43f0-ad00-05879f73a51a/download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89" y="2143024"/>
            <a:ext cx="20383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o.remove.bg/downloads/331a54fd-ebfb-4c0e-8483-fc3b41ab77d9/download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978" y="4302269"/>
            <a:ext cx="1886674" cy="188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24117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53308" y="845949"/>
            <a:ext cx="484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a file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467600" y="2289828"/>
            <a:ext cx="582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Read a 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7247" y="3411914"/>
            <a:ext cx="484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Multiply By 3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57247" y="4873347"/>
            <a:ext cx="484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Display the Product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324617" y="1377387"/>
            <a:ext cx="0" cy="74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324617" y="2647585"/>
            <a:ext cx="0" cy="74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324617" y="4003752"/>
            <a:ext cx="0" cy="74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215193" y="138063"/>
            <a:ext cx="867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chemeClr val="bg1"/>
                </a:solidFill>
              </a:rPr>
              <a:t>Features of Procedural Programming:</a:t>
            </a:r>
            <a:endParaRPr lang="en-US" sz="4000" u="sng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6550" y="913350"/>
            <a:ext cx="3787255" cy="4878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Predefined function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Parameter Passing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Modularity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Local Variable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Global Variable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00480" y="1341120"/>
            <a:ext cx="2326640" cy="4968240"/>
            <a:chOff x="670560" y="1341120"/>
            <a:chExt cx="2326640" cy="4968240"/>
          </a:xfrm>
        </p:grpSpPr>
        <p:sp>
          <p:nvSpPr>
            <p:cNvPr id="4" name="Rectangle 3"/>
            <p:cNvSpPr/>
            <p:nvPr/>
          </p:nvSpPr>
          <p:spPr>
            <a:xfrm>
              <a:off x="670560" y="1341120"/>
              <a:ext cx="2326640" cy="4968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48360" y="1849120"/>
              <a:ext cx="1971040" cy="203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https://o.remove.bg/downloads/12237171-c724-4e48-a1cd-6c2029b44aa2/3798326-removebg-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2479" y="2089239"/>
              <a:ext cx="1375321" cy="1375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44880" y="4277360"/>
              <a:ext cx="16029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Easy to keep track of program flow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204960" y="1341120"/>
            <a:ext cx="2326640" cy="4968240"/>
            <a:chOff x="8615680" y="1341120"/>
            <a:chExt cx="2326640" cy="4968240"/>
          </a:xfrm>
        </p:grpSpPr>
        <p:sp>
          <p:nvSpPr>
            <p:cNvPr id="6" name="Rectangle 5"/>
            <p:cNvSpPr/>
            <p:nvPr/>
          </p:nvSpPr>
          <p:spPr>
            <a:xfrm>
              <a:off x="8615680" y="1341120"/>
              <a:ext cx="2326640" cy="4968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793480" y="1798320"/>
              <a:ext cx="1971040" cy="203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93480" y="4297680"/>
              <a:ext cx="19710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Suit for General Purpose Programming</a:t>
              </a:r>
              <a:endParaRPr lang="en-US" dirty="0"/>
            </a:p>
          </p:txBody>
        </p:sp>
        <p:pic>
          <p:nvPicPr>
            <p:cNvPr id="3080" name="Picture 8" descr="https://cdn-icons-png.flaticon.com/512/808/8085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802" y="2247964"/>
              <a:ext cx="528935" cy="528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cdn-icons-png.flaticon.com/512/752/75242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10" y="2836227"/>
              <a:ext cx="628333" cy="628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cdn-icons-png.flaticon.com/512/2103/2103718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177" y="2112778"/>
              <a:ext cx="664121" cy="664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354320" y="1341120"/>
            <a:ext cx="2326640" cy="4968240"/>
            <a:chOff x="4572000" y="1341120"/>
            <a:chExt cx="2326640" cy="4968240"/>
          </a:xfrm>
        </p:grpSpPr>
        <p:sp>
          <p:nvSpPr>
            <p:cNvPr id="5" name="Rectangle 4"/>
            <p:cNvSpPr/>
            <p:nvPr/>
          </p:nvSpPr>
          <p:spPr>
            <a:xfrm>
              <a:off x="4572000" y="1341120"/>
              <a:ext cx="2326640" cy="4968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9800" y="1838960"/>
              <a:ext cx="1971040" cy="2032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6" name="Picture 4" descr="https://o.remove.bg/downloads/63a66c47-7d01-495f-836e-f63ea34d5552/543320-removebg-preview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465" y="2224425"/>
              <a:ext cx="1240135" cy="124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933860" y="4439920"/>
              <a:ext cx="1602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Needs Less Memory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16154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355600"/>
            <a:ext cx="1203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solidFill>
                  <a:schemeClr val="bg1"/>
                </a:solidFill>
              </a:rPr>
              <a:t>Advantages of Procedural Programming</a:t>
            </a:r>
            <a:endParaRPr lang="en-US" sz="4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52400" y="5501640"/>
            <a:ext cx="12192000" cy="16154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5857240"/>
            <a:ext cx="1203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solidFill>
                  <a:schemeClr val="bg1"/>
                </a:solidFill>
              </a:rPr>
              <a:t>Disadvantages of Procedural Programming</a:t>
            </a:r>
            <a:endParaRPr lang="en-US" sz="4400" u="sng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80160" y="533400"/>
            <a:ext cx="2326640" cy="4968240"/>
            <a:chOff x="1300480" y="1341120"/>
            <a:chExt cx="2326640" cy="4968240"/>
          </a:xfrm>
        </p:grpSpPr>
        <p:grpSp>
          <p:nvGrpSpPr>
            <p:cNvPr id="2" name="Group 1"/>
            <p:cNvGrpSpPr/>
            <p:nvPr/>
          </p:nvGrpSpPr>
          <p:grpSpPr>
            <a:xfrm>
              <a:off x="1300480" y="1341120"/>
              <a:ext cx="2326640" cy="4968240"/>
              <a:chOff x="670560" y="1341120"/>
              <a:chExt cx="2326640" cy="496824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0560" y="1341120"/>
                <a:ext cx="2326640" cy="4968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848360" y="1849120"/>
                <a:ext cx="1971040" cy="203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44880" y="4277360"/>
                <a:ext cx="16029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Lacks Security</a:t>
                </a:r>
              </a:p>
              <a:p>
                <a:pPr algn="ctr"/>
                <a:r>
                  <a:rPr lang="en-US" dirty="0" smtClean="0"/>
                  <a:t>And fear of exposure</a:t>
                </a:r>
                <a:endParaRPr lang="en-US" dirty="0"/>
              </a:p>
            </p:txBody>
          </p:sp>
        </p:grpSp>
        <p:pic>
          <p:nvPicPr>
            <p:cNvPr id="4098" name="Picture 2" descr="https://cdn-icons-png.flaticon.com/512/7512/751294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372" y="2031692"/>
              <a:ext cx="1666856" cy="166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242560" y="533400"/>
            <a:ext cx="2326640" cy="4968240"/>
            <a:chOff x="5354320" y="1341120"/>
            <a:chExt cx="2326640" cy="4968240"/>
          </a:xfrm>
        </p:grpSpPr>
        <p:grpSp>
          <p:nvGrpSpPr>
            <p:cNvPr id="14" name="Group 13"/>
            <p:cNvGrpSpPr/>
            <p:nvPr/>
          </p:nvGrpSpPr>
          <p:grpSpPr>
            <a:xfrm>
              <a:off x="5354320" y="1341120"/>
              <a:ext cx="2326640" cy="4968240"/>
              <a:chOff x="4572000" y="1341120"/>
              <a:chExt cx="2326640" cy="496824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572000" y="1341120"/>
                <a:ext cx="2326640" cy="4968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749800" y="1838960"/>
                <a:ext cx="1971040" cy="203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933860" y="4439920"/>
                <a:ext cx="1602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Reduces Extensibility</a:t>
                </a:r>
                <a:endParaRPr lang="en-US" dirty="0"/>
              </a:p>
            </p:txBody>
          </p:sp>
        </p:grpSp>
        <p:pic>
          <p:nvPicPr>
            <p:cNvPr id="4100" name="Picture 4" descr="https://cdn-icons-png.flaticon.com/512/2949/294955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301" y="2331357"/>
              <a:ext cx="1009740" cy="1009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9204960" y="533400"/>
            <a:ext cx="2326640" cy="4968240"/>
            <a:chOff x="9204960" y="1341120"/>
            <a:chExt cx="2326640" cy="4968240"/>
          </a:xfrm>
        </p:grpSpPr>
        <p:grpSp>
          <p:nvGrpSpPr>
            <p:cNvPr id="7" name="Group 6"/>
            <p:cNvGrpSpPr/>
            <p:nvPr/>
          </p:nvGrpSpPr>
          <p:grpSpPr>
            <a:xfrm>
              <a:off x="9204960" y="1341120"/>
              <a:ext cx="2326640" cy="4968240"/>
              <a:chOff x="8615680" y="1341120"/>
              <a:chExt cx="2326640" cy="49682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615680" y="1341120"/>
                <a:ext cx="2326640" cy="4968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793480" y="1798320"/>
                <a:ext cx="1971040" cy="203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793480" y="4439920"/>
                <a:ext cx="1971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Tiring for Programmers</a:t>
                </a:r>
                <a:endParaRPr lang="en-US" dirty="0"/>
              </a:p>
            </p:txBody>
          </p:sp>
        </p:grpSp>
        <p:pic>
          <p:nvPicPr>
            <p:cNvPr id="4102" name="Picture 6" descr="https://cdn-icons-png.flaticon.com/512/3017/301736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14" y="2031692"/>
              <a:ext cx="1508804" cy="1508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08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7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Monotype Corsiva</vt:lpstr>
      <vt:lpstr>Tempus Sans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2022-09-01T23:02:43Z</dcterms:created>
  <dcterms:modified xsi:type="dcterms:W3CDTF">2022-09-01T23:51:32Z</dcterms:modified>
</cp:coreProperties>
</file>