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0" r:id="rId3"/>
    <p:sldId id="263" r:id="rId4"/>
    <p:sldId id="265" r:id="rId5"/>
    <p:sldId id="261" r:id="rId6"/>
    <p:sldId id="262" r:id="rId7"/>
    <p:sldId id="267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F4ED-9D5C-4ADB-AF96-8DEAE5A327C5}" type="datetimeFigureOut">
              <a:rPr lang="es-CO" smtClean="0"/>
              <a:t>16/09/2017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18AE-6E6F-4E34-B911-608C5CDFD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781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F4ED-9D5C-4ADB-AF96-8DEAE5A327C5}" type="datetimeFigureOut">
              <a:rPr lang="es-CO" smtClean="0"/>
              <a:t>16/09/2017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18AE-6E6F-4E34-B911-608C5CDFD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749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F4ED-9D5C-4ADB-AF96-8DEAE5A327C5}" type="datetimeFigureOut">
              <a:rPr lang="es-CO" smtClean="0"/>
              <a:t>16/09/2017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18AE-6E6F-4E34-B911-608C5CDFD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6429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F4ED-9D5C-4ADB-AF96-8DEAE5A327C5}" type="datetimeFigureOut">
              <a:rPr lang="es-CO" smtClean="0"/>
              <a:t>16/09/2017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18AE-6E6F-4E34-B911-608C5CDFD1B0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2788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F4ED-9D5C-4ADB-AF96-8DEAE5A327C5}" type="datetimeFigureOut">
              <a:rPr lang="es-CO" smtClean="0"/>
              <a:t>16/09/2017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18AE-6E6F-4E34-B911-608C5CDFD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5448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F4ED-9D5C-4ADB-AF96-8DEAE5A327C5}" type="datetimeFigureOut">
              <a:rPr lang="es-CO" smtClean="0"/>
              <a:t>16/09/2017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18AE-6E6F-4E34-B911-608C5CDFD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4032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F4ED-9D5C-4ADB-AF96-8DEAE5A327C5}" type="datetimeFigureOut">
              <a:rPr lang="es-CO" smtClean="0"/>
              <a:t>16/09/2017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18AE-6E6F-4E34-B911-608C5CDFD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0177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F4ED-9D5C-4ADB-AF96-8DEAE5A327C5}" type="datetimeFigureOut">
              <a:rPr lang="es-CO" smtClean="0"/>
              <a:t>16/09/2017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18AE-6E6F-4E34-B911-608C5CDFD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44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F4ED-9D5C-4ADB-AF96-8DEAE5A327C5}" type="datetimeFigureOut">
              <a:rPr lang="es-CO" smtClean="0"/>
              <a:t>16/09/2017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18AE-6E6F-4E34-B911-608C5CDFD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98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F4ED-9D5C-4ADB-AF96-8DEAE5A327C5}" type="datetimeFigureOut">
              <a:rPr lang="es-CO" smtClean="0"/>
              <a:t>16/09/2017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18AE-6E6F-4E34-B911-608C5CDFD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691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F4ED-9D5C-4ADB-AF96-8DEAE5A327C5}" type="datetimeFigureOut">
              <a:rPr lang="es-CO" smtClean="0"/>
              <a:t>16/09/2017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18AE-6E6F-4E34-B911-608C5CDFD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568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F4ED-9D5C-4ADB-AF96-8DEAE5A327C5}" type="datetimeFigureOut">
              <a:rPr lang="es-CO" smtClean="0"/>
              <a:t>16/09/2017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18AE-6E6F-4E34-B911-608C5CDFD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801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F4ED-9D5C-4ADB-AF96-8DEAE5A327C5}" type="datetimeFigureOut">
              <a:rPr lang="es-CO" smtClean="0"/>
              <a:t>16/09/2017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18AE-6E6F-4E34-B911-608C5CDFD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349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F4ED-9D5C-4ADB-AF96-8DEAE5A327C5}" type="datetimeFigureOut">
              <a:rPr lang="es-CO" smtClean="0"/>
              <a:t>16/09/2017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18AE-6E6F-4E34-B911-608C5CDFD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119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F4ED-9D5C-4ADB-AF96-8DEAE5A327C5}" type="datetimeFigureOut">
              <a:rPr lang="es-CO" smtClean="0"/>
              <a:t>16/09/2017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18AE-6E6F-4E34-B911-608C5CDFD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41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F4ED-9D5C-4ADB-AF96-8DEAE5A327C5}" type="datetimeFigureOut">
              <a:rPr lang="es-CO" smtClean="0"/>
              <a:t>16/09/2017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18AE-6E6F-4E34-B911-608C5CDFD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487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F4ED-9D5C-4ADB-AF96-8DEAE5A327C5}" type="datetimeFigureOut">
              <a:rPr lang="es-CO" smtClean="0"/>
              <a:t>16/09/2017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18AE-6E6F-4E34-B911-608C5CDFD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122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CDF4ED-9D5C-4ADB-AF96-8DEAE5A327C5}" type="datetimeFigureOut">
              <a:rPr lang="es-CO" smtClean="0"/>
              <a:t>16/09/2017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518AE-6E6F-4E34-B911-608C5CDFD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0732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ewitt_operator" TargetMode="External"/><Relationship Id="rId2" Type="http://schemas.openxmlformats.org/officeDocument/2006/relationships/hyperlink" Target="http://www4.ujaen.es/~satorres/practicas/practica3_vc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uihBwtPIBxM" TargetMode="External"/><Relationship Id="rId4" Type="http://schemas.openxmlformats.org/officeDocument/2006/relationships/hyperlink" Target="https://es.wikipedia.org/wiki/Operador_Sob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F5430-A1AA-4BB2-8897-6B7856774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Procesamiento de imágenes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5DD7E6-2155-42D3-AA1B-1CE5097D1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Presentado por Carlos Rodríguez</a:t>
            </a:r>
          </a:p>
        </p:txBody>
      </p:sp>
    </p:spTree>
    <p:extLst>
      <p:ext uri="{BB962C8B-B14F-4D97-AF65-F5344CB8AC3E}">
        <p14:creationId xmlns:p14="http://schemas.microsoft.com/office/powerpoint/2010/main" val="386427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108C1-0F9E-4DDF-A777-FAA64577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Detección de bordes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23BE75-6BB1-4BFA-AD8E-06D77D4FB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define como la transición de niveles de gris significativamente distintos en dos regiones distintas.</a:t>
            </a:r>
          </a:p>
          <a:p>
            <a:r>
              <a:rPr lang="es-CO" dirty="0"/>
              <a:t>Proveen información sobre frontera de objetos, y así segmentar la imagen, reconocer objetos, inferir información sobre dichos objetos.</a:t>
            </a:r>
          </a:p>
        </p:txBody>
      </p:sp>
    </p:spTree>
    <p:extLst>
      <p:ext uri="{BB962C8B-B14F-4D97-AF65-F5344CB8AC3E}">
        <p14:creationId xmlns:p14="http://schemas.microsoft.com/office/powerpoint/2010/main" val="146115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0F814-BB62-4C31-BED2-D2B5568A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Operadores con primera derivada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33A33D-009D-4D51-8C1A-D6148BAD6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Calculan el gradiente de la intensidad de una imagen en cada pixel.</a:t>
            </a:r>
          </a:p>
          <a:p>
            <a:r>
              <a:rPr lang="es-CO" dirty="0"/>
              <a:t>Muestran que tan abrupta o suavemente cambia la imagen en el pixel que se esta analizando y en consecuencia que tan probable que sea un borde.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E6AD68-2D49-428C-9781-E91A5FABA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964" y="4003173"/>
            <a:ext cx="6917235" cy="209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8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0F814-BB62-4C31-BED2-D2B5568AC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s-CO" dirty="0"/>
              <a:t>Operadores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33A33D-009D-4D51-8C1A-D6148BAD6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s-CO" dirty="0"/>
              <a:t>Operador </a:t>
            </a:r>
            <a:r>
              <a:rPr lang="es-CO" dirty="0" err="1"/>
              <a:t>Sobel</a:t>
            </a:r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Operador </a:t>
            </a:r>
            <a:r>
              <a:rPr lang="es-CO" dirty="0" err="1"/>
              <a:t>Prewitt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2D2907A-5B23-47F4-80FF-B923A8A53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2662238"/>
            <a:ext cx="7343775" cy="13050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127E59E-AE4A-410B-950B-DC1655D5E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361" y="4805081"/>
            <a:ext cx="7248526" cy="128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7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AA66D-ACB2-4C3D-A550-085D8690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s-CO" dirty="0" err="1"/>
              <a:t>Sobel</a:t>
            </a:r>
            <a:r>
              <a:rPr lang="es-CO" dirty="0"/>
              <a:t> 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635A57C8-2A2F-4D5C-B600-2B5A0AAD4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23" name="Marcador de contenido 8">
            <a:extLst>
              <a:ext uri="{FF2B5EF4-FFF2-40B4-BE49-F238E27FC236}">
                <a16:creationId xmlns:a16="http://schemas.microsoft.com/office/drawing/2014/main" id="{0576E13D-168A-4BFE-B463-C578F2312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63" y="1536219"/>
            <a:ext cx="6971837" cy="522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6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AA66D-ACB2-4C3D-A550-085D8690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s-CO" dirty="0" err="1"/>
              <a:t>Prewitt</a:t>
            </a:r>
            <a:endParaRPr lang="es-CO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26E697F6-98A4-43DA-9994-F387023EA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15" y="1497538"/>
            <a:ext cx="7160400" cy="5215538"/>
          </a:xfrm>
        </p:spPr>
      </p:pic>
    </p:spTree>
    <p:extLst>
      <p:ext uri="{BB962C8B-B14F-4D97-AF65-F5344CB8AC3E}">
        <p14:creationId xmlns:p14="http://schemas.microsoft.com/office/powerpoint/2010/main" val="78042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59753-468A-48FC-96D5-6D0CAB29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s-CO"/>
              <a:t>Comparación</a:t>
            </a:r>
            <a:endParaRPr lang="es-CO" dirty="0"/>
          </a:p>
        </p:txBody>
      </p:sp>
      <p:pic>
        <p:nvPicPr>
          <p:cNvPr id="45" name="Marcador de contenido 44" descr="Imagen que contiene ladrillo&#10;&#10;Descripción generada con confianza alta">
            <a:extLst>
              <a:ext uri="{FF2B5EF4-FFF2-40B4-BE49-F238E27FC236}">
                <a16:creationId xmlns:a16="http://schemas.microsoft.com/office/drawing/2014/main" id="{9BCD48A1-96EC-4806-AF3B-6E5AEBEEA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67995"/>
            <a:ext cx="11182095" cy="4105101"/>
          </a:xfrm>
        </p:spPr>
      </p:pic>
    </p:spTree>
    <p:extLst>
      <p:ext uri="{BB962C8B-B14F-4D97-AF65-F5344CB8AC3E}">
        <p14:creationId xmlns:p14="http://schemas.microsoft.com/office/powerpoint/2010/main" val="14294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E8FD1-0F9C-4513-970F-DD32FE55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s-CO"/>
              <a:t>Comparación</a:t>
            </a:r>
            <a:endParaRPr lang="es-CO" dirty="0"/>
          </a:p>
        </p:txBody>
      </p:sp>
      <p:pic>
        <p:nvPicPr>
          <p:cNvPr id="17" name="Marcador de contenido 16" descr="Imagen que contiene árbol&#10;&#10;Descripción generada con confianza muy alta">
            <a:extLst>
              <a:ext uri="{FF2B5EF4-FFF2-40B4-BE49-F238E27FC236}">
                <a16:creationId xmlns:a16="http://schemas.microsoft.com/office/drawing/2014/main" id="{00EB04A3-F25D-4020-98BD-A8C9B2F3E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11074485" cy="4149346"/>
          </a:xfrm>
        </p:spPr>
      </p:pic>
    </p:spTree>
    <p:extLst>
      <p:ext uri="{BB962C8B-B14F-4D97-AF65-F5344CB8AC3E}">
        <p14:creationId xmlns:p14="http://schemas.microsoft.com/office/powerpoint/2010/main" val="283598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4ED80-87E7-4482-AAA9-548D92B0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4915B9-C737-4886-97E3-613FDB3E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http://www4.ujaen.es/~satorres/practicas/practica3_vc.pdf</a:t>
            </a:r>
            <a:r>
              <a:rPr lang="es-CO" dirty="0"/>
              <a:t> </a:t>
            </a:r>
          </a:p>
          <a:p>
            <a:r>
              <a:rPr lang="es-CO" dirty="0">
                <a:hlinkClick r:id="rId3"/>
              </a:rPr>
              <a:t>https://en.wikipedia.org/wiki/Prewitt_operator</a:t>
            </a:r>
            <a:r>
              <a:rPr lang="es-CO" dirty="0"/>
              <a:t> </a:t>
            </a:r>
          </a:p>
          <a:p>
            <a:r>
              <a:rPr lang="es-CO" dirty="0">
                <a:hlinkClick r:id="rId4"/>
              </a:rPr>
              <a:t>https://es.wikipedia.org/wiki/Operador_Sobel</a:t>
            </a:r>
            <a:endParaRPr lang="es-CO" dirty="0"/>
          </a:p>
          <a:p>
            <a:r>
              <a:rPr lang="es-CO" dirty="0">
                <a:hlinkClick r:id="rId5"/>
              </a:rPr>
              <a:t>https://www.youtube.com/watch?v=uihBwtPIBxM</a:t>
            </a:r>
            <a:r>
              <a:rPr lang="es-CO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11505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409</TotalTime>
  <Words>158</Words>
  <Application>Microsoft Office PowerPoint</Application>
  <PresentationFormat>Panorámica</PresentationFormat>
  <Paragraphs>24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Procesamiento de imágenes</vt:lpstr>
      <vt:lpstr>Detección de bordes</vt:lpstr>
      <vt:lpstr>Operadores con primera derivada</vt:lpstr>
      <vt:lpstr>Operadores</vt:lpstr>
      <vt:lpstr>Sobel </vt:lpstr>
      <vt:lpstr>Prewitt</vt:lpstr>
      <vt:lpstr>Comparación</vt:lpstr>
      <vt:lpstr>Comparación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Procesamiento de imágenes</dc:title>
  <dc:creator>Carlos Andres Rodriguez Torres</dc:creator>
  <cp:lastModifiedBy>Carlos Andres Rodriguez Torres</cp:lastModifiedBy>
  <cp:revision>16</cp:revision>
  <dcterms:created xsi:type="dcterms:W3CDTF">2017-09-16T01:45:57Z</dcterms:created>
  <dcterms:modified xsi:type="dcterms:W3CDTF">2017-09-16T08:41:40Z</dcterms:modified>
</cp:coreProperties>
</file>