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50C84-009C-44CD-9428-5858ACC48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5BDEC3-0EF5-4864-A044-3B5E5F31F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FE532-2ABC-4169-A9F0-AC571125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DF1B-B3AE-4EEC-961D-FA24E777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D5220-F81A-4367-B087-ADD0A5CE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402F4-F817-4F27-A192-1630F425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BC81C-EB60-4ABC-B15A-534834DC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7833A-BF4F-4BF2-A5AF-95667A55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C51F3-618D-4AD1-A245-0AEC95F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AC84F-16DD-4883-B33C-F8BE1BAA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4877F4-9620-4D07-AB8D-9B6532A55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3E547F-66C4-4C12-8614-EAA71CD18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635BF-AF06-43E9-BB4E-5DB5FA28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C9DF8-15F6-47A2-A570-AE9BF028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D3AE8-3B7D-4D0B-A453-7F0C702F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793BC-5FD0-4978-BBDB-176EE643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E5EA4-72F2-41D9-96C1-8793A7F4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62088-C93B-45DA-A5FA-18653C26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6817B-F759-4A5C-8292-BD7DB90D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E66D9-AF26-4A27-9540-BA4E99D8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4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3F4F0-5086-4407-BB24-BE7C92AE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6ECBA-B439-4B83-9CAE-547BC3DE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430BE-F42B-4FBB-B8E7-3CC2A76D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1B0E7-37E1-4430-A0BF-4CCA855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62270-FE2E-45C1-A805-48D33A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C71D2-975B-4B4E-80C5-3D8D371B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0FEC5-8831-40CF-9DD7-D18B57642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369C3-1E04-403F-9A03-B0106E1B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3C871-FA4D-4EFC-BA7D-67FAE1F8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6CB38-BC6F-4970-B4F3-87B5757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5C168-B802-408B-A01E-CE50D2D9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EA62A-D54C-4BDC-B72B-C02D934D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3ECF0-BF24-4AE6-A4AA-B5E6448C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B4D31-854C-4301-A4C1-310D0672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E6E787-3CBA-4EAD-AD1A-720A60B2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BCF7B-8D98-4BFC-9C98-2B644ABD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5139FE-70CA-41E0-8D0F-EB143DBB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60E050-FEC9-45D8-9EAF-E68084EE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BCF9D-35D1-4F5D-AF5C-E67AA53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1BDE3-CF7C-49FE-8480-60E4D045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FA2E59-648B-4FD1-886C-4D2FEEF7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631967-2323-4768-A4B5-1296A34D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9F167-524B-4B6D-9C5C-82435CF3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4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364881-0B2C-43EF-8C26-8270E1B3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7FB11C-5A71-4734-A2D3-BE26532E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FB7F2-6775-4752-81EA-F1814FE4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0A290-5CB0-4ECB-B627-F6D16041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EF555-B0F3-489E-BBBA-134F3E5C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DC4C3-9ED6-46EE-A099-10414C59A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E8A93-6035-4178-9135-3F8AC2BD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E1ED5-AA1C-45D5-8C98-36526D67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CBB30-1D89-4C48-ABF0-63C20CAB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8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DD712-AAC8-469E-8A45-2073D2BB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9888F-0248-4F5B-8C3A-56C7A63AD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A3DAB8-9C2A-4B49-A5C9-4648EC6F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25099-4F33-4BEB-92BB-24AD080D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65D89-6BFD-4736-8B0D-DB2647B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62765-2CF0-4556-88D4-64BCCD79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6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FD63F-067A-43EB-B909-58F0139F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3CECE-7FB8-429C-A845-A73C1032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5C481-10F2-4DBC-B8BC-6CB5536C5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AF28-238B-4CEE-BA8A-2C015D7A84E0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1684B-BECF-4CCE-84E4-88799A56B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57035-A127-4154-9467-E7302F223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5CB1-9349-4E4B-AE64-A30BC60349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A2FF15-F750-42AD-9F36-79730E95F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45601"/>
              </p:ext>
            </p:extLst>
          </p:nvPr>
        </p:nvGraphicFramePr>
        <p:xfrm>
          <a:off x="387759" y="954558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51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BFEA580-068C-47E2-A0AE-61670BD5B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3459"/>
              </p:ext>
            </p:extLst>
          </p:nvPr>
        </p:nvGraphicFramePr>
        <p:xfrm>
          <a:off x="2837344" y="954558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rgbClr val="FF0000"/>
                          </a:solidFill>
                        </a:rPr>
                        <a:t>cD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 (X)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57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719788A-2353-4032-BB72-8FD7688E7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7674"/>
              </p:ext>
            </p:extLst>
          </p:nvPr>
        </p:nvGraphicFramePr>
        <p:xfrm>
          <a:off x="5286929" y="954558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53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92009E-B1E3-4112-8B40-519F305C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31945"/>
              </p:ext>
            </p:extLst>
          </p:nvPr>
        </p:nvGraphicFramePr>
        <p:xfrm>
          <a:off x="387759" y="2648344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rgbClr val="FF0000"/>
                          </a:solidFill>
                        </a:rPr>
                        <a:t>cD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/Sign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 (O)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81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8A183E5-07B8-482C-BEBE-3D69E5A19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3144"/>
              </p:ext>
            </p:extLst>
          </p:nvPr>
        </p:nvGraphicFramePr>
        <p:xfrm>
          <a:off x="2837344" y="2645937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Sign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89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7972FF8-86D0-40AD-88D4-13F34C373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5547"/>
              </p:ext>
            </p:extLst>
          </p:nvPr>
        </p:nvGraphicFramePr>
        <p:xfrm>
          <a:off x="5286929" y="2645937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Sign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83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8F75BD-5099-48CC-9011-07CB7480C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13203"/>
              </p:ext>
            </p:extLst>
          </p:nvPr>
        </p:nvGraphicFramePr>
        <p:xfrm>
          <a:off x="387759" y="4337316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72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5D1B014-1DBE-41DF-9F0B-AA932732D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32890"/>
              </p:ext>
            </p:extLst>
          </p:nvPr>
        </p:nvGraphicFramePr>
        <p:xfrm>
          <a:off x="2837344" y="4337316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Sign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79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EBCD1D7-2299-4D5D-8DC6-938895C8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32419"/>
              </p:ext>
            </p:extLst>
          </p:nvPr>
        </p:nvGraphicFramePr>
        <p:xfrm>
          <a:off x="5286929" y="4337316"/>
          <a:ext cx="2112159" cy="15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53">
                  <a:extLst>
                    <a:ext uri="{9D8B030D-6E8A-4147-A177-3AD203B41FA5}">
                      <a16:colId xmlns:a16="http://schemas.microsoft.com/office/drawing/2014/main" val="949935124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669372179"/>
                    </a:ext>
                  </a:extLst>
                </a:gridCol>
                <a:gridCol w="704053">
                  <a:extLst>
                    <a:ext uri="{9D8B030D-6E8A-4147-A177-3AD203B41FA5}">
                      <a16:colId xmlns:a16="http://schemas.microsoft.com/office/drawing/2014/main" val="3490813756"/>
                    </a:ext>
                  </a:extLst>
                </a:gridCol>
              </a:tblGrid>
              <a:tr h="34932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앞</a:t>
                      </a:r>
                      <a:r>
                        <a:rPr lang="en-US" altLang="ko-KR" sz="1400" dirty="0"/>
                        <a:t>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뒤 </a:t>
                      </a: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583604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29412"/>
                  </a:ext>
                </a:extLst>
              </a:tr>
              <a:tr h="349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Rev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156786"/>
                  </a:ext>
                </a:extLst>
              </a:tr>
              <a:tr h="489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    73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1400" dirty="0"/>
                        <a:t>73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5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641EB5AE-B751-4709-BD3B-53EEDC5DA349}"/>
              </a:ext>
            </a:extLst>
          </p:cNvPr>
          <p:cNvGrpSpPr/>
          <p:nvPr/>
        </p:nvGrpSpPr>
        <p:grpSpPr>
          <a:xfrm>
            <a:off x="425909" y="387254"/>
            <a:ext cx="10913271" cy="3888709"/>
            <a:chOff x="425909" y="387254"/>
            <a:chExt cx="10913271" cy="38887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274D46-A45D-4B74-97A8-8410331B2192}"/>
                </a:ext>
              </a:extLst>
            </p:cNvPr>
            <p:cNvSpPr/>
            <p:nvPr/>
          </p:nvSpPr>
          <p:spPr>
            <a:xfrm>
              <a:off x="1610686" y="1434517"/>
              <a:ext cx="1476463" cy="721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587704-036E-4D9A-A2BA-20F440C1D04F}"/>
                </a:ext>
              </a:extLst>
            </p:cNvPr>
            <p:cNvSpPr/>
            <p:nvPr/>
          </p:nvSpPr>
          <p:spPr>
            <a:xfrm>
              <a:off x="3926048" y="1434517"/>
              <a:ext cx="1476463" cy="721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2C4348D-0B77-420F-BD1E-6721CBF82767}"/>
                </a:ext>
              </a:extLst>
            </p:cNvPr>
            <p:cNvSpPr/>
            <p:nvPr/>
          </p:nvSpPr>
          <p:spPr>
            <a:xfrm>
              <a:off x="6241410" y="1434517"/>
              <a:ext cx="1476463" cy="721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B62342-33B0-4B0C-BB42-237EBC00DD74}"/>
                </a:ext>
              </a:extLst>
            </p:cNvPr>
            <p:cNvSpPr/>
            <p:nvPr/>
          </p:nvSpPr>
          <p:spPr>
            <a:xfrm>
              <a:off x="8556772" y="1434517"/>
              <a:ext cx="1476463" cy="721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AE8A364-5141-44A5-884D-F5A3D3153DF9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3087149" y="1795244"/>
              <a:ext cx="838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A0C19BB-A2B7-4567-AB1E-757C51A28A21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402511" y="1795244"/>
              <a:ext cx="838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39AB094-20BE-47DB-9A38-E0EB7EC73793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7717873" y="1795244"/>
              <a:ext cx="838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F98F814-05F8-4BCB-B49F-26D1FED5853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06011" y="1795244"/>
              <a:ext cx="7046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06B17E9-6337-4BE0-AEB7-11A07EEE934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0033235" y="1795244"/>
              <a:ext cx="8319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59E03B-E6E3-4BAC-8425-625A48396DF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348918" y="2155971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904C856-B8B0-4E88-A913-417566C5E20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652396" y="2155971"/>
              <a:ext cx="11884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5961CDF-EE64-4F72-9F3E-117BCD97372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79641" y="2155971"/>
              <a:ext cx="1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ED4856D-6367-4D4D-A3DA-0C63C6DF1E4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9295004" y="2155971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9DBFD1-E48E-400C-BEBE-C738D78A1CF2}"/>
                </a:ext>
              </a:extLst>
            </p:cNvPr>
            <p:cNvSpPr txBox="1"/>
            <p:nvPr/>
          </p:nvSpPr>
          <p:spPr>
            <a:xfrm>
              <a:off x="1610686" y="1610578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</a:rPr>
                <a:t>en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3669D4-049F-4DE2-A5C3-02E443A9C895}"/>
                </a:ext>
              </a:extLst>
            </p:cNvPr>
            <p:cNvSpPr txBox="1"/>
            <p:nvPr/>
          </p:nvSpPr>
          <p:spPr>
            <a:xfrm>
              <a:off x="3900855" y="1610578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</a:rPr>
                <a:t>en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D32F5E-F167-4495-B54E-82696645F1B2}"/>
                </a:ext>
              </a:extLst>
            </p:cNvPr>
            <p:cNvSpPr txBox="1"/>
            <p:nvPr/>
          </p:nvSpPr>
          <p:spPr>
            <a:xfrm>
              <a:off x="6241410" y="1610578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</a:rPr>
                <a:t>en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6C3386-8A01-48EB-A9BB-794C1C1463D8}"/>
                </a:ext>
              </a:extLst>
            </p:cNvPr>
            <p:cNvSpPr txBox="1"/>
            <p:nvPr/>
          </p:nvSpPr>
          <p:spPr>
            <a:xfrm>
              <a:off x="8531579" y="1610578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</a:rPr>
                <a:t>en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F92D40-21D0-4308-8948-BFE303ABD00E}"/>
                </a:ext>
              </a:extLst>
            </p:cNvPr>
            <p:cNvSpPr txBox="1"/>
            <p:nvPr/>
          </p:nvSpPr>
          <p:spPr>
            <a:xfrm>
              <a:off x="2410322" y="1610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same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A39F1C-EA48-45E5-BCCD-35DBE5776737}"/>
                </a:ext>
              </a:extLst>
            </p:cNvPr>
            <p:cNvSpPr txBox="1"/>
            <p:nvPr/>
          </p:nvSpPr>
          <p:spPr>
            <a:xfrm>
              <a:off x="4735599" y="1610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same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EFB578-6176-4D03-99CA-2B5C062C556E}"/>
                </a:ext>
              </a:extLst>
            </p:cNvPr>
            <p:cNvSpPr txBox="1"/>
            <p:nvPr/>
          </p:nvSpPr>
          <p:spPr>
            <a:xfrm>
              <a:off x="7036891" y="1610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same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81095E-FC45-4044-8CB2-B9188DEF4EF3}"/>
                </a:ext>
              </a:extLst>
            </p:cNvPr>
            <p:cNvSpPr txBox="1"/>
            <p:nvPr/>
          </p:nvSpPr>
          <p:spPr>
            <a:xfrm>
              <a:off x="9327138" y="1610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same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7A4971-5F05-4D95-9BB5-7D4A9913EF6D}"/>
                </a:ext>
              </a:extLst>
            </p:cNvPr>
            <p:cNvSpPr txBox="1"/>
            <p:nvPr/>
          </p:nvSpPr>
          <p:spPr>
            <a:xfrm>
              <a:off x="2149559" y="1892865"/>
              <a:ext cx="430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rev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7B9FC1-54A9-40DF-B395-57490F6A7D2C}"/>
                </a:ext>
              </a:extLst>
            </p:cNvPr>
            <p:cNvSpPr txBox="1"/>
            <p:nvPr/>
          </p:nvSpPr>
          <p:spPr>
            <a:xfrm>
              <a:off x="4475813" y="1887416"/>
              <a:ext cx="430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rev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6B0AF-6808-4DF8-B9F3-3A61401BBFAD}"/>
                </a:ext>
              </a:extLst>
            </p:cNvPr>
            <p:cNvSpPr txBox="1"/>
            <p:nvPr/>
          </p:nvSpPr>
          <p:spPr>
            <a:xfrm>
              <a:off x="6780283" y="1887416"/>
              <a:ext cx="430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rev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EF51F13-8023-46BD-B173-9E06559F62C8}"/>
                </a:ext>
              </a:extLst>
            </p:cNvPr>
            <p:cNvSpPr txBox="1"/>
            <p:nvPr/>
          </p:nvSpPr>
          <p:spPr>
            <a:xfrm>
              <a:off x="9104337" y="1887416"/>
              <a:ext cx="430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rev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9BB4D79-E248-4783-8CCD-6BB6B4D83D76}"/>
                </a:ext>
              </a:extLst>
            </p:cNvPr>
            <p:cNvSpPr/>
            <p:nvPr/>
          </p:nvSpPr>
          <p:spPr>
            <a:xfrm>
              <a:off x="1995728" y="2877425"/>
              <a:ext cx="7847354" cy="307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or</a:t>
              </a:r>
              <a:endParaRPr lang="ko-KR" altLang="en-US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B1071AE-B72C-47DF-8C07-F2510503CAF2}"/>
                </a:ext>
              </a:extLst>
            </p:cNvPr>
            <p:cNvCxnSpPr>
              <a:cxnSpLocks/>
            </p:cNvCxnSpPr>
            <p:nvPr/>
          </p:nvCxnSpPr>
          <p:spPr>
            <a:xfrm>
              <a:off x="1988738" y="713063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E19E7-0186-4663-A5DB-5FED6174CB85}"/>
                </a:ext>
              </a:extLst>
            </p:cNvPr>
            <p:cNvCxnSpPr>
              <a:cxnSpLocks/>
            </p:cNvCxnSpPr>
            <p:nvPr/>
          </p:nvCxnSpPr>
          <p:spPr>
            <a:xfrm>
              <a:off x="2651468" y="713063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841B535-20C0-4026-B1D0-526F2EC21E7D}"/>
                </a:ext>
              </a:extLst>
            </p:cNvPr>
            <p:cNvCxnSpPr>
              <a:cxnSpLocks/>
            </p:cNvCxnSpPr>
            <p:nvPr/>
          </p:nvCxnSpPr>
          <p:spPr>
            <a:xfrm>
              <a:off x="4339054" y="713063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990AE93-6FED-474E-A7EB-C313C812AF06}"/>
                </a:ext>
              </a:extLst>
            </p:cNvPr>
            <p:cNvCxnSpPr>
              <a:cxnSpLocks/>
            </p:cNvCxnSpPr>
            <p:nvPr/>
          </p:nvCxnSpPr>
          <p:spPr>
            <a:xfrm>
              <a:off x="5001784" y="713063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A802B58-8968-4771-9A6A-1AC8210B9FAD}"/>
                </a:ext>
              </a:extLst>
            </p:cNvPr>
            <p:cNvCxnSpPr>
              <a:cxnSpLocks/>
            </p:cNvCxnSpPr>
            <p:nvPr/>
          </p:nvCxnSpPr>
          <p:spPr>
            <a:xfrm>
              <a:off x="6654415" y="713063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FF9698D-242D-4D5B-A17B-A2DA7FC88164}"/>
                </a:ext>
              </a:extLst>
            </p:cNvPr>
            <p:cNvCxnSpPr>
              <a:cxnSpLocks/>
            </p:cNvCxnSpPr>
            <p:nvPr/>
          </p:nvCxnSpPr>
          <p:spPr>
            <a:xfrm>
              <a:off x="7317145" y="713063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89E8DD8-85D8-440C-8B07-66D8AD95CF32}"/>
                </a:ext>
              </a:extLst>
            </p:cNvPr>
            <p:cNvCxnSpPr>
              <a:cxnSpLocks/>
            </p:cNvCxnSpPr>
            <p:nvPr/>
          </p:nvCxnSpPr>
          <p:spPr>
            <a:xfrm>
              <a:off x="8994943" y="713063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2874B31-8DBE-4BCA-BCA5-D0A88AFFB4BE}"/>
                </a:ext>
              </a:extLst>
            </p:cNvPr>
            <p:cNvCxnSpPr>
              <a:cxnSpLocks/>
            </p:cNvCxnSpPr>
            <p:nvPr/>
          </p:nvCxnSpPr>
          <p:spPr>
            <a:xfrm>
              <a:off x="9657673" y="713063"/>
              <a:ext cx="0" cy="721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D5AA71-5CEE-4DC3-8688-4EA188C65647}"/>
                </a:ext>
              </a:extLst>
            </p:cNvPr>
            <p:cNvSpPr txBox="1"/>
            <p:nvPr/>
          </p:nvSpPr>
          <p:spPr>
            <a:xfrm>
              <a:off x="425909" y="157980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4A52C8-EC1A-4BEC-A4EA-B8B569245F22}"/>
                </a:ext>
              </a:extLst>
            </p:cNvPr>
            <p:cNvSpPr txBox="1"/>
            <p:nvPr/>
          </p:nvSpPr>
          <p:spPr>
            <a:xfrm>
              <a:off x="3460665" y="3906631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97E531E-6DD6-4B72-83C4-603CA132BB9F}"/>
                </a:ext>
              </a:extLst>
            </p:cNvPr>
            <p:cNvSpPr txBox="1"/>
            <p:nvPr/>
          </p:nvSpPr>
          <p:spPr>
            <a:xfrm>
              <a:off x="1735453" y="38725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A(3)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DFF969-CBD1-40E8-92A5-8746591D20C2}"/>
                </a:ext>
              </a:extLst>
            </p:cNvPr>
            <p:cNvSpPr txBox="1"/>
            <p:nvPr/>
          </p:nvSpPr>
          <p:spPr>
            <a:xfrm>
              <a:off x="4008417" y="38725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A(2)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942AF95-9B5F-4A70-AD49-EFF6F22CF717}"/>
                </a:ext>
              </a:extLst>
            </p:cNvPr>
            <p:cNvSpPr txBox="1"/>
            <p:nvPr/>
          </p:nvSpPr>
          <p:spPr>
            <a:xfrm>
              <a:off x="6300655" y="38725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A(1)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43F1371-0C0F-42F2-AC00-47AF321BFE98}"/>
                </a:ext>
              </a:extLst>
            </p:cNvPr>
            <p:cNvSpPr txBox="1"/>
            <p:nvPr/>
          </p:nvSpPr>
          <p:spPr>
            <a:xfrm>
              <a:off x="8614294" y="38725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A(0)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F69333-5DA2-4664-B599-570FDDE65589}"/>
                </a:ext>
              </a:extLst>
            </p:cNvPr>
            <p:cNvSpPr txBox="1"/>
            <p:nvPr/>
          </p:nvSpPr>
          <p:spPr>
            <a:xfrm>
              <a:off x="2415831" y="38725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B(3)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A52983-227A-4177-ABAA-7DE098472C32}"/>
                </a:ext>
              </a:extLst>
            </p:cNvPr>
            <p:cNvSpPr txBox="1"/>
            <p:nvPr/>
          </p:nvSpPr>
          <p:spPr>
            <a:xfrm>
              <a:off x="4747621" y="38725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B(2)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0DCA84-843E-4B56-A465-0B70DF024BF6}"/>
                </a:ext>
              </a:extLst>
            </p:cNvPr>
            <p:cNvSpPr txBox="1"/>
            <p:nvPr/>
          </p:nvSpPr>
          <p:spPr>
            <a:xfrm>
              <a:off x="7079526" y="38725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B(1)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606C49-0CEC-4220-A8C4-43A663C15181}"/>
                </a:ext>
              </a:extLst>
            </p:cNvPr>
            <p:cNvSpPr txBox="1"/>
            <p:nvPr/>
          </p:nvSpPr>
          <p:spPr>
            <a:xfrm>
              <a:off x="9377929" y="38725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B(0)</a:t>
              </a:r>
              <a:endParaRPr lang="ko-KR" altLang="en-US" dirty="0"/>
            </a:p>
          </p:txBody>
        </p:sp>
        <p:sp>
          <p:nvSpPr>
            <p:cNvPr id="68" name="순서도: 지연 67">
              <a:extLst>
                <a:ext uri="{FF2B5EF4-FFF2-40B4-BE49-F238E27FC236}">
                  <a16:creationId xmlns:a16="http://schemas.microsoft.com/office/drawing/2014/main" id="{7E6E1E74-9B2A-4911-AA19-66C9E848F620}"/>
                </a:ext>
              </a:extLst>
            </p:cNvPr>
            <p:cNvSpPr/>
            <p:nvPr/>
          </p:nvSpPr>
          <p:spPr>
            <a:xfrm>
              <a:off x="5729681" y="3800213"/>
              <a:ext cx="511729" cy="34403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지연 68">
              <a:extLst>
                <a:ext uri="{FF2B5EF4-FFF2-40B4-BE49-F238E27FC236}">
                  <a16:creationId xmlns:a16="http://schemas.microsoft.com/office/drawing/2014/main" id="{123B51EF-CF1A-4BF4-822D-D6052950E9EC}"/>
                </a:ext>
              </a:extLst>
            </p:cNvPr>
            <p:cNvSpPr/>
            <p:nvPr/>
          </p:nvSpPr>
          <p:spPr>
            <a:xfrm rot="5400000">
              <a:off x="10730961" y="2866354"/>
              <a:ext cx="511729" cy="34403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C49F387-0FD0-448A-94A7-60C770AD5621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141" y="1795244"/>
              <a:ext cx="6993" cy="1023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2E590A7-4500-43EA-9DC0-C645B3FF7545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707" y="1073790"/>
              <a:ext cx="6993" cy="1708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BC642E8-338F-4D9D-B329-33AA5D415254}"/>
                </a:ext>
              </a:extLst>
            </p:cNvPr>
            <p:cNvCxnSpPr>
              <a:cxnSpLocks/>
            </p:cNvCxnSpPr>
            <p:nvPr/>
          </p:nvCxnSpPr>
          <p:spPr>
            <a:xfrm>
              <a:off x="3984581" y="4086128"/>
              <a:ext cx="18435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D5BD403-4806-4372-9C63-BF29F52D2C3B}"/>
                </a:ext>
              </a:extLst>
            </p:cNvPr>
            <p:cNvCxnSpPr>
              <a:cxnSpLocks/>
            </p:cNvCxnSpPr>
            <p:nvPr/>
          </p:nvCxnSpPr>
          <p:spPr>
            <a:xfrm>
              <a:off x="5041131" y="3908719"/>
              <a:ext cx="7285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784745C-B713-4272-A8DF-C77A92F76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131" y="3185177"/>
              <a:ext cx="0" cy="713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54566D-4D3F-4783-8B99-62B7824DF62C}"/>
                </a:ext>
              </a:extLst>
            </p:cNvPr>
            <p:cNvSpPr txBox="1"/>
            <p:nvPr/>
          </p:nvSpPr>
          <p:spPr>
            <a:xfrm>
              <a:off x="10784220" y="75622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E76C4E8-44AC-4FBB-9ECE-5A7DF1DD00E3}"/>
                </a:ext>
              </a:extLst>
            </p:cNvPr>
            <p:cNvCxnSpPr>
              <a:cxnSpLocks/>
            </p:cNvCxnSpPr>
            <p:nvPr/>
          </p:nvCxnSpPr>
          <p:spPr>
            <a:xfrm>
              <a:off x="10977079" y="3288484"/>
              <a:ext cx="0" cy="511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184F80F-59C5-4C1C-963E-21F1E124CB7E}"/>
                </a:ext>
              </a:extLst>
            </p:cNvPr>
            <p:cNvCxnSpPr>
              <a:cxnSpLocks/>
            </p:cNvCxnSpPr>
            <p:nvPr/>
          </p:nvCxnSpPr>
          <p:spPr>
            <a:xfrm>
              <a:off x="6241410" y="3972230"/>
              <a:ext cx="5362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1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C3E9A4-15D7-407C-8FB6-60456AA9654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508801" y="1740841"/>
            <a:ext cx="0" cy="3185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C6F387-F61A-4A55-970B-10F46897386F}"/>
              </a:ext>
            </a:extLst>
          </p:cNvPr>
          <p:cNvSpPr/>
          <p:nvPr/>
        </p:nvSpPr>
        <p:spPr>
          <a:xfrm>
            <a:off x="977427" y="2052157"/>
            <a:ext cx="1474227" cy="53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70C0C9-61DA-4A0C-B574-95CFF3D150D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971635" y="1740841"/>
            <a:ext cx="0" cy="3123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1A625D-532A-4AD7-8D45-FEEC80552C35}"/>
              </a:ext>
            </a:extLst>
          </p:cNvPr>
          <p:cNvCxnSpPr>
            <a:cxnSpLocks/>
          </p:cNvCxnSpPr>
          <p:nvPr/>
        </p:nvCxnSpPr>
        <p:spPr>
          <a:xfrm>
            <a:off x="1971635" y="2582735"/>
            <a:ext cx="0" cy="2981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53D0A2-0536-44D1-96A1-FCED93F1251F}"/>
              </a:ext>
            </a:extLst>
          </p:cNvPr>
          <p:cNvCxnSpPr>
            <a:cxnSpLocks/>
          </p:cNvCxnSpPr>
          <p:nvPr/>
        </p:nvCxnSpPr>
        <p:spPr>
          <a:xfrm>
            <a:off x="1508800" y="2582735"/>
            <a:ext cx="0" cy="29818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371797-39B9-4AF1-9AF5-9A2F697C45E9}"/>
              </a:ext>
            </a:extLst>
          </p:cNvPr>
          <p:cNvCxnSpPr>
            <a:cxnSpLocks/>
          </p:cNvCxnSpPr>
          <p:nvPr/>
        </p:nvCxnSpPr>
        <p:spPr>
          <a:xfrm flipH="1">
            <a:off x="670560" y="2338910"/>
            <a:ext cx="3068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1602D5-4D7C-4A99-8D66-0692161CA6E8}"/>
              </a:ext>
            </a:extLst>
          </p:cNvPr>
          <p:cNvSpPr txBox="1"/>
          <p:nvPr/>
        </p:nvSpPr>
        <p:spPr>
          <a:xfrm>
            <a:off x="943339" y="2174308"/>
            <a:ext cx="430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rev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45269-AE4D-4B3E-9AF1-2BA0D898BB7D}"/>
              </a:ext>
            </a:extLst>
          </p:cNvPr>
          <p:cNvSpPr txBox="1"/>
          <p:nvPr/>
        </p:nvSpPr>
        <p:spPr>
          <a:xfrm>
            <a:off x="1217695" y="146384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A[3:0]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6C8FE-1631-4305-A94C-B9036EBDF398}"/>
              </a:ext>
            </a:extLst>
          </p:cNvPr>
          <p:cNvSpPr txBox="1"/>
          <p:nvPr/>
        </p:nvSpPr>
        <p:spPr>
          <a:xfrm>
            <a:off x="1703324" y="147109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B[3:0]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291D43-4865-453E-9AF0-F0A40DACB9A2}"/>
              </a:ext>
            </a:extLst>
          </p:cNvPr>
          <p:cNvSpPr txBox="1"/>
          <p:nvPr/>
        </p:nvSpPr>
        <p:spPr>
          <a:xfrm>
            <a:off x="331578" y="2189696"/>
            <a:ext cx="43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rev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A9C5E3-78F6-40D5-9A5B-FA55E684FE9C}"/>
              </a:ext>
            </a:extLst>
          </p:cNvPr>
          <p:cNvSpPr/>
          <p:nvPr/>
        </p:nvSpPr>
        <p:spPr>
          <a:xfrm>
            <a:off x="1799906" y="3924300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bit </a:t>
            </a:r>
            <a:r>
              <a:rPr lang="ko-KR" altLang="en-US" sz="1200" dirty="0"/>
              <a:t>비교</a:t>
            </a:r>
            <a:r>
              <a:rPr lang="en-US" altLang="ko-KR" sz="1200" dirty="0"/>
              <a:t> </a:t>
            </a:r>
            <a:r>
              <a:rPr lang="ko-KR" altLang="en-US" sz="1200" dirty="0"/>
              <a:t>후</a:t>
            </a:r>
            <a:endParaRPr lang="en-US" altLang="ko-KR" sz="1200" dirty="0"/>
          </a:p>
          <a:p>
            <a:pPr algn="ctr"/>
            <a:r>
              <a:rPr lang="en-US" altLang="ko-KR" sz="1200" dirty="0"/>
              <a:t>reverse </a:t>
            </a:r>
            <a:r>
              <a:rPr lang="ko-KR" altLang="en-US" sz="1200" dirty="0"/>
              <a:t>처리</a:t>
            </a:r>
            <a:endParaRPr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120FF6-A9DF-4CA7-A606-114A2361A118}"/>
              </a:ext>
            </a:extLst>
          </p:cNvPr>
          <p:cNvSpPr/>
          <p:nvPr/>
        </p:nvSpPr>
        <p:spPr>
          <a:xfrm>
            <a:off x="3842066" y="3924300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Cdown</a:t>
            </a:r>
            <a:r>
              <a:rPr lang="en-US" altLang="ko-KR" sz="1200" dirty="0"/>
              <a:t> </a:t>
            </a:r>
            <a:r>
              <a:rPr lang="ko-KR" altLang="en-US" sz="1200" dirty="0"/>
              <a:t>처리</a:t>
            </a:r>
            <a:endParaRPr lang="en-US" altLang="ko-KR" sz="1200" dirty="0"/>
          </a:p>
          <a:p>
            <a:pPr algn="ctr"/>
            <a:r>
              <a:rPr lang="en-US" altLang="ko-KR" sz="1200" dirty="0"/>
              <a:t>Sub </a:t>
            </a:r>
            <a:r>
              <a:rPr lang="ko-KR" altLang="en-US" sz="1200" dirty="0"/>
              <a:t>처리</a:t>
            </a:r>
            <a:endParaRPr lang="en-US" altLang="ko-KR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033C31-3AE5-4E8D-92D4-0070945AA733}"/>
              </a:ext>
            </a:extLst>
          </p:cNvPr>
          <p:cNvSpPr/>
          <p:nvPr/>
        </p:nvSpPr>
        <p:spPr>
          <a:xfrm>
            <a:off x="5884226" y="3924300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C833C0-5327-4366-A70E-2D365F3EE091}"/>
              </a:ext>
            </a:extLst>
          </p:cNvPr>
          <p:cNvSpPr/>
          <p:nvPr/>
        </p:nvSpPr>
        <p:spPr>
          <a:xfrm>
            <a:off x="7926386" y="3924300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후처리</a:t>
            </a:r>
            <a:endParaRPr lang="en-US" altLang="ko-KR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6ACFF02-8A37-455F-BB54-EB6AF989CCAB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2994646" y="4156710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B95604-3DC8-44D3-BCF4-335E1365341E}"/>
              </a:ext>
            </a:extLst>
          </p:cNvPr>
          <p:cNvSpPr txBox="1"/>
          <p:nvPr/>
        </p:nvSpPr>
        <p:spPr>
          <a:xfrm>
            <a:off x="2951722" y="3895100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tempA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52CE5B-67D7-4B7F-BDF1-6E3D418C92AC}"/>
              </a:ext>
            </a:extLst>
          </p:cNvPr>
          <p:cNvSpPr txBox="1"/>
          <p:nvPr/>
        </p:nvSpPr>
        <p:spPr>
          <a:xfrm>
            <a:off x="2951722" y="4142110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tempB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4BF2AEE-E26E-4834-BF84-1733E2FEB3E1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036806" y="4156710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BA51D7-7D54-4179-B74A-11C9C6ABF5F8}"/>
              </a:ext>
            </a:extLst>
          </p:cNvPr>
          <p:cNvSpPr txBox="1"/>
          <p:nvPr/>
        </p:nvSpPr>
        <p:spPr>
          <a:xfrm>
            <a:off x="4971440" y="4142110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ttempB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02C869-C865-42C7-B815-94E9870767D7}"/>
              </a:ext>
            </a:extLst>
          </p:cNvPr>
          <p:cNvSpPr txBox="1"/>
          <p:nvPr/>
        </p:nvSpPr>
        <p:spPr>
          <a:xfrm>
            <a:off x="4971440" y="3880500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ttempA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79C439-E141-431E-83FF-E563CCF38725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7078966" y="4156710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E183C3-9862-4584-A1C1-5AACF4973A6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52526" y="4156710"/>
            <a:ext cx="104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382EFD-62B2-406A-83CF-4C9BE4041603}"/>
              </a:ext>
            </a:extLst>
          </p:cNvPr>
          <p:cNvSpPr txBox="1"/>
          <p:nvPr/>
        </p:nvSpPr>
        <p:spPr>
          <a:xfrm>
            <a:off x="825179" y="3880500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A[3:0]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DE843A-100D-43AF-A1CD-E7E159818C35}"/>
              </a:ext>
            </a:extLst>
          </p:cNvPr>
          <p:cNvSpPr txBox="1"/>
          <p:nvPr/>
        </p:nvSpPr>
        <p:spPr>
          <a:xfrm>
            <a:off x="823994" y="4127510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B[3:0]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5FF912-A994-4C3A-B48C-2A1ABC0EF265}"/>
              </a:ext>
            </a:extLst>
          </p:cNvPr>
          <p:cNvSpPr txBox="1"/>
          <p:nvPr/>
        </p:nvSpPr>
        <p:spPr>
          <a:xfrm>
            <a:off x="7091340" y="3923665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tsum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C578956-DEB9-46A2-A757-606C368EB0EB}"/>
              </a:ext>
            </a:extLst>
          </p:cNvPr>
          <p:cNvSpPr/>
          <p:nvPr/>
        </p:nvSpPr>
        <p:spPr>
          <a:xfrm>
            <a:off x="1799906" y="4694550"/>
            <a:ext cx="119474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Reverse 4bits</a:t>
            </a:r>
            <a:endParaRPr lang="ko-KR" altLang="en-US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DC25383-40DC-4FC8-9F19-B7881B0CF845}"/>
              </a:ext>
            </a:extLst>
          </p:cNvPr>
          <p:cNvCxnSpPr>
            <a:stCxn id="60" idx="0"/>
            <a:endCxn id="30" idx="2"/>
          </p:cNvCxnSpPr>
          <p:nvPr/>
        </p:nvCxnSpPr>
        <p:spPr>
          <a:xfrm flipV="1">
            <a:off x="2397276" y="4389120"/>
            <a:ext cx="0" cy="305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41CDCA7A-9D81-400B-B68A-8111C98E8CC6}"/>
              </a:ext>
            </a:extLst>
          </p:cNvPr>
          <p:cNvSpPr/>
          <p:nvPr/>
        </p:nvSpPr>
        <p:spPr>
          <a:xfrm>
            <a:off x="2820987" y="3160968"/>
            <a:ext cx="119474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converter</a:t>
            </a:r>
            <a:endParaRPr lang="ko-KR" altLang="en-US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833554-5F26-4E06-A875-78A7759769D1}"/>
              </a:ext>
            </a:extLst>
          </p:cNvPr>
          <p:cNvCxnSpPr>
            <a:cxnSpLocks/>
            <a:stCxn id="65" idx="4"/>
            <a:endCxn id="43" idx="0"/>
          </p:cNvCxnSpPr>
          <p:nvPr/>
        </p:nvCxnSpPr>
        <p:spPr>
          <a:xfrm flipH="1">
            <a:off x="3391907" y="3522918"/>
            <a:ext cx="26450" cy="372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5E1AFD1-5331-4E9C-B564-9BD16B3891C5}"/>
              </a:ext>
            </a:extLst>
          </p:cNvPr>
          <p:cNvCxnSpPr>
            <a:cxnSpLocks/>
          </p:cNvCxnSpPr>
          <p:nvPr/>
        </p:nvCxnSpPr>
        <p:spPr>
          <a:xfrm flipV="1">
            <a:off x="2792680" y="3468637"/>
            <a:ext cx="176273" cy="12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122171-077B-4CD0-8ECE-8A502E477813}"/>
              </a:ext>
            </a:extLst>
          </p:cNvPr>
          <p:cNvSpPr txBox="1"/>
          <p:nvPr/>
        </p:nvSpPr>
        <p:spPr>
          <a:xfrm>
            <a:off x="2397276" y="3551264"/>
            <a:ext cx="63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rev bit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9BEA361-E9F5-4887-B831-C6F74B4E3B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5430060" y="4403720"/>
            <a:ext cx="30457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1E3320FA-31E7-4719-B503-8F94C969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36" y="4641828"/>
            <a:ext cx="2446211" cy="108395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7EF69E7F-A8AF-4FBD-93DB-A7FC7D65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59" y="2731826"/>
            <a:ext cx="2132714" cy="976596"/>
          </a:xfrm>
          <a:prstGeom prst="rect">
            <a:avLst/>
          </a:prstGeom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796E8CE-02FE-487A-A207-75FB245E43E6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5435670" y="3551264"/>
            <a:ext cx="29656" cy="329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2C704F3-3EAF-4D17-9BB1-DDB7BA072671}"/>
              </a:ext>
            </a:extLst>
          </p:cNvPr>
          <p:cNvCxnSpPr>
            <a:cxnSpLocks/>
          </p:cNvCxnSpPr>
          <p:nvPr/>
        </p:nvCxnSpPr>
        <p:spPr>
          <a:xfrm>
            <a:off x="7012169" y="4373323"/>
            <a:ext cx="0" cy="46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003748D-BFE6-4FE3-B4BA-AA1BE13F6E40}"/>
              </a:ext>
            </a:extLst>
          </p:cNvPr>
          <p:cNvSpPr txBox="1"/>
          <p:nvPr/>
        </p:nvSpPr>
        <p:spPr>
          <a:xfrm>
            <a:off x="6885647" y="4799809"/>
            <a:ext cx="543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tcout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5" name="순서도: 지연 94">
            <a:extLst>
              <a:ext uri="{FF2B5EF4-FFF2-40B4-BE49-F238E27FC236}">
                <a16:creationId xmlns:a16="http://schemas.microsoft.com/office/drawing/2014/main" id="{D5354E9A-43BC-41C8-9B62-370CCCF16E27}"/>
              </a:ext>
            </a:extLst>
          </p:cNvPr>
          <p:cNvSpPr/>
          <p:nvPr/>
        </p:nvSpPr>
        <p:spPr>
          <a:xfrm>
            <a:off x="7994180" y="5076808"/>
            <a:ext cx="361950" cy="26160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D0D5DF1A-3932-4688-A56A-6CFA13F22E2C}"/>
              </a:ext>
            </a:extLst>
          </p:cNvPr>
          <p:cNvCxnSpPr>
            <a:cxnSpLocks/>
            <a:stCxn id="95" idx="3"/>
            <a:endCxn id="34" idx="2"/>
          </p:cNvCxnSpPr>
          <p:nvPr/>
        </p:nvCxnSpPr>
        <p:spPr>
          <a:xfrm flipV="1">
            <a:off x="8356130" y="4389120"/>
            <a:ext cx="167626" cy="8184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51678D0-694D-487E-8412-E556D3E0D29C}"/>
              </a:ext>
            </a:extLst>
          </p:cNvPr>
          <p:cNvCxnSpPr>
            <a:stCxn id="92" idx="3"/>
            <a:endCxn id="95" idx="1"/>
          </p:cNvCxnSpPr>
          <p:nvPr/>
        </p:nvCxnSpPr>
        <p:spPr>
          <a:xfrm>
            <a:off x="7428809" y="4938309"/>
            <a:ext cx="565371" cy="2693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F7CF2E9-E675-4DE9-8F96-31C8002E17E9}"/>
              </a:ext>
            </a:extLst>
          </p:cNvPr>
          <p:cNvCxnSpPr>
            <a:cxnSpLocks/>
          </p:cNvCxnSpPr>
          <p:nvPr/>
        </p:nvCxnSpPr>
        <p:spPr>
          <a:xfrm flipH="1">
            <a:off x="7451018" y="5280709"/>
            <a:ext cx="543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BA3D794-7783-480D-92F6-E3D80E39C807}"/>
              </a:ext>
            </a:extLst>
          </p:cNvPr>
          <p:cNvSpPr txBox="1"/>
          <p:nvPr/>
        </p:nvSpPr>
        <p:spPr>
          <a:xfrm>
            <a:off x="7071266" y="5121689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sub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E11BB7E-C70F-4B85-9135-40EF27A52A93}"/>
              </a:ext>
            </a:extLst>
          </p:cNvPr>
          <p:cNvSpPr/>
          <p:nvPr/>
        </p:nvSpPr>
        <p:spPr>
          <a:xfrm>
            <a:off x="7912399" y="5242113"/>
            <a:ext cx="77191" cy="77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3B3F9391-F214-4882-BC71-360297FC1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169" y="5364491"/>
            <a:ext cx="2129377" cy="21458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7868898D-962C-40BF-B576-B49BFD4AC1E1}"/>
              </a:ext>
            </a:extLst>
          </p:cNvPr>
          <p:cNvSpPr txBox="1"/>
          <p:nvPr/>
        </p:nvSpPr>
        <p:spPr>
          <a:xfrm>
            <a:off x="8523756" y="4534128"/>
            <a:ext cx="59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ttcout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8E829B56-7CFD-4329-AE6B-BA3578563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626" y="2228589"/>
            <a:ext cx="1691008" cy="1303754"/>
          </a:xfrm>
          <a:prstGeom prst="rect">
            <a:avLst/>
          </a:prstGeom>
        </p:spPr>
      </p:pic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C691C50-868E-4F04-A37F-9953BAC503B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523756" y="3264382"/>
            <a:ext cx="0" cy="65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3160CB6-30D5-4C37-85EF-81712C425E80}"/>
              </a:ext>
            </a:extLst>
          </p:cNvPr>
          <p:cNvCxnSpPr/>
          <p:nvPr/>
        </p:nvCxnSpPr>
        <p:spPr>
          <a:xfrm>
            <a:off x="8523756" y="4875525"/>
            <a:ext cx="88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3281A9B-F4FA-4713-85F8-A0616D5DA8D9}"/>
              </a:ext>
            </a:extLst>
          </p:cNvPr>
          <p:cNvSpPr txBox="1"/>
          <p:nvPr/>
        </p:nvSpPr>
        <p:spPr>
          <a:xfrm>
            <a:off x="9331858" y="473702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Cout</a:t>
            </a:r>
            <a:endParaRPr lang="ko-KR" altLang="en-US" sz="12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A5A75BB-3B2C-4A46-B405-05FDB6A634BD}"/>
              </a:ext>
            </a:extLst>
          </p:cNvPr>
          <p:cNvCxnSpPr>
            <a:cxnSpLocks/>
          </p:cNvCxnSpPr>
          <p:nvPr/>
        </p:nvCxnSpPr>
        <p:spPr>
          <a:xfrm>
            <a:off x="6805810" y="3513611"/>
            <a:ext cx="0" cy="41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B8B018B-CB24-4C97-BC34-FAC12474154A}"/>
              </a:ext>
            </a:extLst>
          </p:cNvPr>
          <p:cNvSpPr txBox="1"/>
          <p:nvPr/>
        </p:nvSpPr>
        <p:spPr>
          <a:xfrm>
            <a:off x="6627404" y="3274265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accent1"/>
                </a:solidFill>
              </a:rPr>
              <a:t>Cin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B355A1C-8997-4541-BE61-3AF56A7C0A25}"/>
              </a:ext>
            </a:extLst>
          </p:cNvPr>
          <p:cNvCxnSpPr>
            <a:stCxn id="60" idx="6"/>
          </p:cNvCxnSpPr>
          <p:nvPr/>
        </p:nvCxnSpPr>
        <p:spPr>
          <a:xfrm flipV="1">
            <a:off x="2994646" y="4875524"/>
            <a:ext cx="345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6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>
            <a:extLst>
              <a:ext uri="{FF2B5EF4-FFF2-40B4-BE49-F238E27FC236}">
                <a16:creationId xmlns:a16="http://schemas.microsoft.com/office/drawing/2014/main" id="{06C91B49-1279-4C74-85A4-C70A72EA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9" y="3511417"/>
            <a:ext cx="6250392" cy="769279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28CC9233-A682-463A-9307-679A91A7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21" y="4456677"/>
            <a:ext cx="2100191" cy="10213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4F868D-F823-41E6-8E2B-65F5B9E82947}"/>
              </a:ext>
            </a:extLst>
          </p:cNvPr>
          <p:cNvSpPr/>
          <p:nvPr/>
        </p:nvSpPr>
        <p:spPr>
          <a:xfrm>
            <a:off x="1810508" y="1812837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bit </a:t>
            </a:r>
            <a:r>
              <a:rPr lang="ko-KR" altLang="en-US" sz="1200" dirty="0"/>
              <a:t>비교</a:t>
            </a:r>
            <a:r>
              <a:rPr lang="en-US" altLang="ko-KR" sz="1200" dirty="0"/>
              <a:t> </a:t>
            </a:r>
            <a:r>
              <a:rPr lang="ko-KR" altLang="en-US" sz="1200" dirty="0"/>
              <a:t>후</a:t>
            </a:r>
            <a:endParaRPr lang="en-US" altLang="ko-KR" sz="1200" dirty="0"/>
          </a:p>
          <a:p>
            <a:pPr algn="ctr"/>
            <a:r>
              <a:rPr lang="en-US" altLang="ko-KR" sz="1200" dirty="0"/>
              <a:t>reverse </a:t>
            </a:r>
            <a:r>
              <a:rPr lang="ko-KR" altLang="en-US" sz="1200" dirty="0"/>
              <a:t>처리</a:t>
            </a:r>
            <a:endParaRPr lang="en-US" altLang="ko-KR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3DDEAA-1179-4AFA-80C0-D8492E6FD36B}"/>
              </a:ext>
            </a:extLst>
          </p:cNvPr>
          <p:cNvSpPr/>
          <p:nvPr/>
        </p:nvSpPr>
        <p:spPr>
          <a:xfrm>
            <a:off x="3852668" y="1812837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Cdown</a:t>
            </a:r>
            <a:r>
              <a:rPr lang="en-US" altLang="ko-KR" sz="1200" dirty="0"/>
              <a:t> </a:t>
            </a:r>
            <a:r>
              <a:rPr lang="ko-KR" altLang="en-US" sz="1200" dirty="0"/>
              <a:t>처리</a:t>
            </a:r>
            <a:endParaRPr lang="en-US" altLang="ko-KR" sz="1200" dirty="0"/>
          </a:p>
          <a:p>
            <a:pPr algn="ctr"/>
            <a:r>
              <a:rPr lang="en-US" altLang="ko-KR" sz="1200" dirty="0"/>
              <a:t>Sub </a:t>
            </a:r>
            <a:r>
              <a:rPr lang="ko-KR" altLang="en-US" sz="1200" dirty="0"/>
              <a:t>처리</a:t>
            </a:r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7D7D82-4034-4985-A5D7-08FE441FEDE4}"/>
              </a:ext>
            </a:extLst>
          </p:cNvPr>
          <p:cNvSpPr/>
          <p:nvPr/>
        </p:nvSpPr>
        <p:spPr>
          <a:xfrm>
            <a:off x="5894828" y="1812837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6A7657-7982-45DD-8D41-C0B55D703A49}"/>
              </a:ext>
            </a:extLst>
          </p:cNvPr>
          <p:cNvSpPr/>
          <p:nvPr/>
        </p:nvSpPr>
        <p:spPr>
          <a:xfrm>
            <a:off x="7936988" y="1812837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후처리</a:t>
            </a:r>
            <a:endParaRPr lang="en-US" altLang="ko-KR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C8F1C0-BBBC-4766-A27F-11A9B4C810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05248" y="2045247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64B55F-8088-4538-AA72-EB4A5D6DF6C2}"/>
              </a:ext>
            </a:extLst>
          </p:cNvPr>
          <p:cNvSpPr txBox="1"/>
          <p:nvPr/>
        </p:nvSpPr>
        <p:spPr>
          <a:xfrm>
            <a:off x="2962324" y="1783637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tempA</a:t>
            </a:r>
            <a:r>
              <a:rPr lang="en-US" altLang="ko-KR" sz="1100" dirty="0">
                <a:solidFill>
                  <a:srgbClr val="00B050"/>
                </a:solidFill>
              </a:rPr>
              <a:t>[7:4]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89285-FC0D-4DA0-B737-16DC5E25101F}"/>
              </a:ext>
            </a:extLst>
          </p:cNvPr>
          <p:cNvSpPr txBox="1"/>
          <p:nvPr/>
        </p:nvSpPr>
        <p:spPr>
          <a:xfrm>
            <a:off x="2962324" y="2030647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tempB</a:t>
            </a:r>
            <a:r>
              <a:rPr lang="en-US" altLang="ko-KR" sz="1100" dirty="0">
                <a:solidFill>
                  <a:srgbClr val="00B050"/>
                </a:solidFill>
              </a:rPr>
              <a:t>[7:4]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845948-F289-45DC-B8FA-C416C3B038F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47408" y="2045247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91DFBB-E724-4AFE-8E8B-FE93C742201C}"/>
              </a:ext>
            </a:extLst>
          </p:cNvPr>
          <p:cNvSpPr txBox="1"/>
          <p:nvPr/>
        </p:nvSpPr>
        <p:spPr>
          <a:xfrm>
            <a:off x="4982042" y="2030647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ttempB</a:t>
            </a:r>
            <a:r>
              <a:rPr lang="en-US" altLang="ko-KR" sz="1100" dirty="0">
                <a:solidFill>
                  <a:srgbClr val="00B050"/>
                </a:solidFill>
              </a:rPr>
              <a:t>[7:4]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F0A55-55B6-4BDA-9F5C-335DE7654E2B}"/>
              </a:ext>
            </a:extLst>
          </p:cNvPr>
          <p:cNvSpPr txBox="1"/>
          <p:nvPr/>
        </p:nvSpPr>
        <p:spPr>
          <a:xfrm>
            <a:off x="4982042" y="1769037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ttempA</a:t>
            </a:r>
            <a:r>
              <a:rPr lang="en-US" altLang="ko-KR" sz="1100" dirty="0">
                <a:solidFill>
                  <a:srgbClr val="00B050"/>
                </a:solidFill>
              </a:rPr>
              <a:t>[7:4]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284241-D38B-4B41-AF00-10C4245AE71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89568" y="2045247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71A6E9-C0CC-4D42-BD03-B918C7D3CC3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3128" y="2045247"/>
            <a:ext cx="104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4FD10A-84AF-4704-B7CE-12BA9885F92D}"/>
              </a:ext>
            </a:extLst>
          </p:cNvPr>
          <p:cNvSpPr txBox="1"/>
          <p:nvPr/>
        </p:nvSpPr>
        <p:spPr>
          <a:xfrm>
            <a:off x="835781" y="1769037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A[7:4]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A501E-C166-42E6-977B-5C8B2A2DF70B}"/>
              </a:ext>
            </a:extLst>
          </p:cNvPr>
          <p:cNvSpPr txBox="1"/>
          <p:nvPr/>
        </p:nvSpPr>
        <p:spPr>
          <a:xfrm>
            <a:off x="834596" y="2016047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B[7:4]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4809C-6F91-4F90-AB20-C8C8CFF74544}"/>
              </a:ext>
            </a:extLst>
          </p:cNvPr>
          <p:cNvSpPr txBox="1"/>
          <p:nvPr/>
        </p:nvSpPr>
        <p:spPr>
          <a:xfrm>
            <a:off x="7101942" y="18122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tsum</a:t>
            </a:r>
            <a:r>
              <a:rPr lang="en-US" altLang="ko-KR" sz="1100" dirty="0">
                <a:solidFill>
                  <a:srgbClr val="00B050"/>
                </a:solidFill>
              </a:rPr>
              <a:t>[7:4]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D21E58-06F9-46DF-A23B-1E4011583F46}"/>
              </a:ext>
            </a:extLst>
          </p:cNvPr>
          <p:cNvSpPr/>
          <p:nvPr/>
        </p:nvSpPr>
        <p:spPr>
          <a:xfrm>
            <a:off x="1810508" y="2583087"/>
            <a:ext cx="119474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Reverse 4bits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DBCAC5-BCE7-4F83-8E9D-4B7D1E939AC6}"/>
              </a:ext>
            </a:extLst>
          </p:cNvPr>
          <p:cNvCxnSpPr>
            <a:stCxn id="19" idx="0"/>
            <a:endCxn id="4" idx="2"/>
          </p:cNvCxnSpPr>
          <p:nvPr/>
        </p:nvCxnSpPr>
        <p:spPr>
          <a:xfrm flipV="1">
            <a:off x="2407878" y="2277657"/>
            <a:ext cx="0" cy="305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029F953-F603-4081-81CC-3CCB15CF1251}"/>
              </a:ext>
            </a:extLst>
          </p:cNvPr>
          <p:cNvSpPr/>
          <p:nvPr/>
        </p:nvSpPr>
        <p:spPr>
          <a:xfrm>
            <a:off x="2831589" y="1049505"/>
            <a:ext cx="119474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converter</a:t>
            </a:r>
            <a:endParaRPr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7B8FC0-8F36-4CB2-AA03-924E254C6D99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3402509" y="1411455"/>
            <a:ext cx="26450" cy="372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F60477B-3AB6-44F2-A90A-29E137A3721D}"/>
              </a:ext>
            </a:extLst>
          </p:cNvPr>
          <p:cNvCxnSpPr>
            <a:cxnSpLocks/>
          </p:cNvCxnSpPr>
          <p:nvPr/>
        </p:nvCxnSpPr>
        <p:spPr>
          <a:xfrm flipH="1" flipV="1">
            <a:off x="2979556" y="1357175"/>
            <a:ext cx="250377" cy="214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1252AD-B76C-4CBB-A845-985C80B6F1E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440662" y="2292257"/>
            <a:ext cx="30459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3C57F2B8-24E9-42E4-8C0D-477E32255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38" y="2530365"/>
            <a:ext cx="2446211" cy="10839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E191B2A-907C-462F-8BD5-CE65F94CC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761" y="620363"/>
            <a:ext cx="2132714" cy="976596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D992D83-0A8C-4CE1-8523-DC695C0B5B6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446272" y="1439801"/>
            <a:ext cx="29656" cy="329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683D9D1-6B30-443C-B41D-9B5A4D63AD54}"/>
              </a:ext>
            </a:extLst>
          </p:cNvPr>
          <p:cNvCxnSpPr>
            <a:cxnSpLocks/>
          </p:cNvCxnSpPr>
          <p:nvPr/>
        </p:nvCxnSpPr>
        <p:spPr>
          <a:xfrm>
            <a:off x="7022771" y="2261860"/>
            <a:ext cx="0" cy="46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505D88-2B13-48E8-8264-2C40C12410E1}"/>
              </a:ext>
            </a:extLst>
          </p:cNvPr>
          <p:cNvSpPr txBox="1"/>
          <p:nvPr/>
        </p:nvSpPr>
        <p:spPr>
          <a:xfrm>
            <a:off x="6896249" y="2688346"/>
            <a:ext cx="543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tcout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1" name="순서도: 지연 30">
            <a:extLst>
              <a:ext uri="{FF2B5EF4-FFF2-40B4-BE49-F238E27FC236}">
                <a16:creationId xmlns:a16="http://schemas.microsoft.com/office/drawing/2014/main" id="{BAEC8F9B-4708-43CA-B983-0FB8BE166A9D}"/>
              </a:ext>
            </a:extLst>
          </p:cNvPr>
          <p:cNvSpPr/>
          <p:nvPr/>
        </p:nvSpPr>
        <p:spPr>
          <a:xfrm>
            <a:off x="8004782" y="2965345"/>
            <a:ext cx="361950" cy="26160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8028023-7CC5-4F9E-86FC-4DC3593F7365}"/>
              </a:ext>
            </a:extLst>
          </p:cNvPr>
          <p:cNvCxnSpPr>
            <a:cxnSpLocks/>
            <a:stCxn id="31" idx="3"/>
            <a:endCxn id="7" idx="2"/>
          </p:cNvCxnSpPr>
          <p:nvPr/>
        </p:nvCxnSpPr>
        <p:spPr>
          <a:xfrm flipV="1">
            <a:off x="8366732" y="2277657"/>
            <a:ext cx="167626" cy="8184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72B4DCE-646C-42E1-A6FA-E5B99ACA589B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7439411" y="2826846"/>
            <a:ext cx="565371" cy="2693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F28960-5256-4D72-A539-D6B3868A4B03}"/>
              </a:ext>
            </a:extLst>
          </p:cNvPr>
          <p:cNvCxnSpPr>
            <a:cxnSpLocks/>
          </p:cNvCxnSpPr>
          <p:nvPr/>
        </p:nvCxnSpPr>
        <p:spPr>
          <a:xfrm flipH="1">
            <a:off x="7461620" y="3169246"/>
            <a:ext cx="543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6EAF74-ED2B-4E79-854D-8D647AF8F2D5}"/>
              </a:ext>
            </a:extLst>
          </p:cNvPr>
          <p:cNvSpPr txBox="1"/>
          <p:nvPr/>
        </p:nvSpPr>
        <p:spPr>
          <a:xfrm>
            <a:off x="7081868" y="301022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27582B6-CB2E-4950-AD1D-31B204EEFC6F}"/>
              </a:ext>
            </a:extLst>
          </p:cNvPr>
          <p:cNvSpPr/>
          <p:nvPr/>
        </p:nvSpPr>
        <p:spPr>
          <a:xfrm>
            <a:off x="7923001" y="3130650"/>
            <a:ext cx="77191" cy="77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1F1880E-3643-4FD9-B59E-FCF3C516F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771" y="3253028"/>
            <a:ext cx="2129377" cy="2145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DDA7C7-1DC7-423C-8CA8-4004B2BD0860}"/>
              </a:ext>
            </a:extLst>
          </p:cNvPr>
          <p:cNvSpPr txBox="1"/>
          <p:nvPr/>
        </p:nvSpPr>
        <p:spPr>
          <a:xfrm>
            <a:off x="8534358" y="2422665"/>
            <a:ext cx="59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ttcout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FAB3B61-BC80-4F27-B117-8948C73251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228" y="117126"/>
            <a:ext cx="1691008" cy="1303754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473674F-BF0E-4DF3-924D-3556980C12D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534358" y="1152919"/>
            <a:ext cx="0" cy="65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82067B-8F46-4385-9942-7B5966CEE9CE}"/>
              </a:ext>
            </a:extLst>
          </p:cNvPr>
          <p:cNvCxnSpPr>
            <a:cxnSpLocks/>
          </p:cNvCxnSpPr>
          <p:nvPr/>
        </p:nvCxnSpPr>
        <p:spPr>
          <a:xfrm>
            <a:off x="8534358" y="2764062"/>
            <a:ext cx="61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80AC3E-9085-40EC-9827-A39ABFE6FD88}"/>
              </a:ext>
            </a:extLst>
          </p:cNvPr>
          <p:cNvSpPr txBox="1"/>
          <p:nvPr/>
        </p:nvSpPr>
        <p:spPr>
          <a:xfrm>
            <a:off x="9469504" y="6453092"/>
            <a:ext cx="8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tempCout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B662CC-ECCF-4993-A99F-CB4EC589FDF1}"/>
              </a:ext>
            </a:extLst>
          </p:cNvPr>
          <p:cNvCxnSpPr>
            <a:cxnSpLocks/>
          </p:cNvCxnSpPr>
          <p:nvPr/>
        </p:nvCxnSpPr>
        <p:spPr>
          <a:xfrm>
            <a:off x="6816412" y="1402148"/>
            <a:ext cx="0" cy="41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F29AEB-EF6B-43D1-8287-E17CCBC5F030}"/>
              </a:ext>
            </a:extLst>
          </p:cNvPr>
          <p:cNvSpPr txBox="1"/>
          <p:nvPr/>
        </p:nvSpPr>
        <p:spPr>
          <a:xfrm>
            <a:off x="6786624" y="4963794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Cin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0035065-92B5-4D66-811E-327F2F8248C5}"/>
              </a:ext>
            </a:extLst>
          </p:cNvPr>
          <p:cNvCxnSpPr>
            <a:cxnSpLocks/>
          </p:cNvCxnSpPr>
          <p:nvPr/>
        </p:nvCxnSpPr>
        <p:spPr>
          <a:xfrm>
            <a:off x="2385241" y="2945037"/>
            <a:ext cx="222320" cy="5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11A1B0C-0C33-4ED2-A073-F6B96222E7C5}"/>
              </a:ext>
            </a:extLst>
          </p:cNvPr>
          <p:cNvCxnSpPr/>
          <p:nvPr/>
        </p:nvCxnSpPr>
        <p:spPr>
          <a:xfrm>
            <a:off x="9120383" y="2073812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112204C-1DCB-4625-A349-279BD2173AFE}"/>
              </a:ext>
            </a:extLst>
          </p:cNvPr>
          <p:cNvSpPr txBox="1"/>
          <p:nvPr/>
        </p:nvSpPr>
        <p:spPr>
          <a:xfrm>
            <a:off x="9218075" y="177594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Sum[7:4]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71869A-C707-4198-BE51-768EA7D4287F}"/>
              </a:ext>
            </a:extLst>
          </p:cNvPr>
          <p:cNvSpPr/>
          <p:nvPr/>
        </p:nvSpPr>
        <p:spPr>
          <a:xfrm>
            <a:off x="1908034" y="5664521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bit </a:t>
            </a:r>
            <a:r>
              <a:rPr lang="ko-KR" altLang="en-US" sz="1200" dirty="0"/>
              <a:t>비교</a:t>
            </a:r>
            <a:r>
              <a:rPr lang="en-US" altLang="ko-KR" sz="1200" dirty="0"/>
              <a:t> </a:t>
            </a:r>
            <a:r>
              <a:rPr lang="ko-KR" altLang="en-US" sz="1200" dirty="0"/>
              <a:t>후</a:t>
            </a:r>
            <a:endParaRPr lang="en-US" altLang="ko-KR" sz="1200" dirty="0"/>
          </a:p>
          <a:p>
            <a:pPr algn="ctr"/>
            <a:r>
              <a:rPr lang="en-US" altLang="ko-KR" sz="1200" dirty="0"/>
              <a:t>reverse </a:t>
            </a:r>
            <a:r>
              <a:rPr lang="ko-KR" altLang="en-US" sz="1200" dirty="0"/>
              <a:t>처리</a:t>
            </a:r>
            <a:endParaRPr lang="en-US" altLang="ko-KR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25C4DA-997B-4642-B896-E4673CACD9FF}"/>
              </a:ext>
            </a:extLst>
          </p:cNvPr>
          <p:cNvSpPr/>
          <p:nvPr/>
        </p:nvSpPr>
        <p:spPr>
          <a:xfrm>
            <a:off x="3950194" y="5664521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Cdown</a:t>
            </a:r>
            <a:r>
              <a:rPr lang="en-US" altLang="ko-KR" sz="1200" dirty="0"/>
              <a:t> </a:t>
            </a:r>
            <a:r>
              <a:rPr lang="ko-KR" altLang="en-US" sz="1200" dirty="0"/>
              <a:t>처리</a:t>
            </a:r>
            <a:endParaRPr lang="en-US" altLang="ko-KR" sz="1200" dirty="0"/>
          </a:p>
          <a:p>
            <a:pPr algn="ctr"/>
            <a:r>
              <a:rPr lang="en-US" altLang="ko-KR" sz="1200" dirty="0"/>
              <a:t>Sub </a:t>
            </a:r>
            <a:r>
              <a:rPr lang="ko-KR" altLang="en-US" sz="1200" dirty="0"/>
              <a:t>처리</a:t>
            </a:r>
            <a:endParaRPr lang="en-US" altLang="ko-KR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915AD4-7733-4FF5-BBA2-27D776DD3E38}"/>
              </a:ext>
            </a:extLst>
          </p:cNvPr>
          <p:cNvSpPr/>
          <p:nvPr/>
        </p:nvSpPr>
        <p:spPr>
          <a:xfrm>
            <a:off x="5992354" y="5664521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Adder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85031E0-BD3D-4D14-A83A-3FA9C3B42A6B}"/>
              </a:ext>
            </a:extLst>
          </p:cNvPr>
          <p:cNvSpPr/>
          <p:nvPr/>
        </p:nvSpPr>
        <p:spPr>
          <a:xfrm>
            <a:off x="8034514" y="5664521"/>
            <a:ext cx="1194740" cy="46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후처리</a:t>
            </a:r>
            <a:endParaRPr lang="en-US" altLang="ko-KR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B6A5D4D-9370-44DC-AF30-68701B81BC93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3102774" y="5896931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6DB0DD-A8E0-4357-BC64-6DFD419E209E}"/>
              </a:ext>
            </a:extLst>
          </p:cNvPr>
          <p:cNvSpPr txBox="1"/>
          <p:nvPr/>
        </p:nvSpPr>
        <p:spPr>
          <a:xfrm>
            <a:off x="3059850" y="5635321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tempA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F59C5C-ACEB-4381-B6FC-39DF07A0356C}"/>
              </a:ext>
            </a:extLst>
          </p:cNvPr>
          <p:cNvSpPr txBox="1"/>
          <p:nvPr/>
        </p:nvSpPr>
        <p:spPr>
          <a:xfrm>
            <a:off x="3059850" y="5882331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tempB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E67545-EB3F-46B9-958F-BEB4AB08FDAA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5144934" y="5896931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AE5BDF-1020-4A0C-A103-F4591FBBED17}"/>
              </a:ext>
            </a:extLst>
          </p:cNvPr>
          <p:cNvSpPr txBox="1"/>
          <p:nvPr/>
        </p:nvSpPr>
        <p:spPr>
          <a:xfrm>
            <a:off x="5079568" y="5882331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ttempB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4FDD66-2F40-4699-AF14-DC69C8806C0F}"/>
              </a:ext>
            </a:extLst>
          </p:cNvPr>
          <p:cNvSpPr txBox="1"/>
          <p:nvPr/>
        </p:nvSpPr>
        <p:spPr>
          <a:xfrm>
            <a:off x="5079568" y="5620721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ttempA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D41EC4D-8998-48EA-B8C5-C4B1E6099AC8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7187094" y="5896931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2FDD537-4601-4311-821D-1DA4C720C8F2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60654" y="5896931"/>
            <a:ext cx="104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4A036D7-2D41-4CCD-B107-7586A11A08BF}"/>
              </a:ext>
            </a:extLst>
          </p:cNvPr>
          <p:cNvSpPr txBox="1"/>
          <p:nvPr/>
        </p:nvSpPr>
        <p:spPr>
          <a:xfrm>
            <a:off x="933307" y="562072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A[3:0]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019A42-E950-4B5B-B013-B1683F6BED25}"/>
              </a:ext>
            </a:extLst>
          </p:cNvPr>
          <p:cNvSpPr txBox="1"/>
          <p:nvPr/>
        </p:nvSpPr>
        <p:spPr>
          <a:xfrm>
            <a:off x="932122" y="5867731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B[3:0]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F77857-ED3E-4BCC-9564-53F14BFC5857}"/>
              </a:ext>
            </a:extLst>
          </p:cNvPr>
          <p:cNvSpPr txBox="1"/>
          <p:nvPr/>
        </p:nvSpPr>
        <p:spPr>
          <a:xfrm>
            <a:off x="7199468" y="566388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tsum</a:t>
            </a:r>
            <a:r>
              <a:rPr lang="en-US" altLang="ko-KR" sz="1100" dirty="0">
                <a:solidFill>
                  <a:srgbClr val="00B050"/>
                </a:solidFill>
              </a:rPr>
              <a:t>[3:0]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8FFC4AD-2D02-4756-97B5-D36A2301BEF0}"/>
              </a:ext>
            </a:extLst>
          </p:cNvPr>
          <p:cNvSpPr/>
          <p:nvPr/>
        </p:nvSpPr>
        <p:spPr>
          <a:xfrm>
            <a:off x="1787871" y="4901189"/>
            <a:ext cx="119474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Reverse 4bits</a:t>
            </a:r>
            <a:endParaRPr lang="ko-KR" altLang="en-US" sz="11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B4443C7-6B0A-4AFF-B3D5-FBCF368A93B9}"/>
              </a:ext>
            </a:extLst>
          </p:cNvPr>
          <p:cNvCxnSpPr>
            <a:cxnSpLocks/>
            <a:stCxn id="65" idx="4"/>
            <a:endCxn id="50" idx="0"/>
          </p:cNvCxnSpPr>
          <p:nvPr/>
        </p:nvCxnSpPr>
        <p:spPr>
          <a:xfrm>
            <a:off x="2385241" y="5263139"/>
            <a:ext cx="120163" cy="401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2F2B8539-3E35-4B4B-BFA6-0F8ACDC36C0C}"/>
              </a:ext>
            </a:extLst>
          </p:cNvPr>
          <p:cNvSpPr/>
          <p:nvPr/>
        </p:nvSpPr>
        <p:spPr>
          <a:xfrm>
            <a:off x="2912018" y="6538586"/>
            <a:ext cx="119474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converter</a:t>
            </a:r>
            <a:endParaRPr lang="ko-KR" altLang="en-US" sz="11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4854B1A-8DAF-4BD9-8DC0-C079E79CBF45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H="1" flipV="1">
            <a:off x="3494425" y="6143941"/>
            <a:ext cx="14963" cy="394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47E197F-F992-48BF-9EF4-36590E5DF553}"/>
              </a:ext>
            </a:extLst>
          </p:cNvPr>
          <p:cNvCxnSpPr>
            <a:cxnSpLocks/>
            <a:endCxn id="67" idx="1"/>
          </p:cNvCxnSpPr>
          <p:nvPr/>
        </p:nvCxnSpPr>
        <p:spPr>
          <a:xfrm flipH="1">
            <a:off x="3086984" y="4288872"/>
            <a:ext cx="199219" cy="230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7278084-F754-4E11-95B1-2C6E18601EF0}"/>
              </a:ext>
            </a:extLst>
          </p:cNvPr>
          <p:cNvCxnSpPr>
            <a:cxnSpLocks/>
            <a:endCxn id="58" idx="2"/>
          </p:cNvCxnSpPr>
          <p:nvPr/>
        </p:nvCxnSpPr>
        <p:spPr>
          <a:xfrm flipH="1" flipV="1">
            <a:off x="5538188" y="6143941"/>
            <a:ext cx="30460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6041FAEE-BF4A-47C0-B6E5-04DEEE63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564" y="6382049"/>
            <a:ext cx="2446211" cy="1083950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7159FE-F566-47C9-AA39-2831D527E24C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5543798" y="5291485"/>
            <a:ext cx="29656" cy="329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89C777A-94A0-47C2-AD09-AD1CC6867438}"/>
              </a:ext>
            </a:extLst>
          </p:cNvPr>
          <p:cNvCxnSpPr>
            <a:cxnSpLocks/>
          </p:cNvCxnSpPr>
          <p:nvPr/>
        </p:nvCxnSpPr>
        <p:spPr>
          <a:xfrm>
            <a:off x="7120297" y="6113544"/>
            <a:ext cx="0" cy="46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D148B97-3E23-4C60-9ECF-B2661AEDDEDD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64258" y="6129341"/>
            <a:ext cx="167626" cy="8184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>
            <a:extLst>
              <a:ext uri="{FF2B5EF4-FFF2-40B4-BE49-F238E27FC236}">
                <a16:creationId xmlns:a16="http://schemas.microsoft.com/office/drawing/2014/main" id="{4696D99E-180C-4214-813C-F5CAF6F2D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8754" y="3968810"/>
            <a:ext cx="1691008" cy="1303754"/>
          </a:xfrm>
          <a:prstGeom prst="rect">
            <a:avLst/>
          </a:prstGeom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ABE5B97-99E5-4233-93A0-1B753DAE273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31884" y="5004603"/>
            <a:ext cx="0" cy="659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EE96A71-71A9-4281-8D17-649E704183FD}"/>
              </a:ext>
            </a:extLst>
          </p:cNvPr>
          <p:cNvCxnSpPr>
            <a:cxnSpLocks/>
          </p:cNvCxnSpPr>
          <p:nvPr/>
        </p:nvCxnSpPr>
        <p:spPr>
          <a:xfrm>
            <a:off x="6913938" y="5253832"/>
            <a:ext cx="0" cy="41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3215E41-0684-444C-9223-94DF8D5DEBE1}"/>
              </a:ext>
            </a:extLst>
          </p:cNvPr>
          <p:cNvSpPr txBox="1"/>
          <p:nvPr/>
        </p:nvSpPr>
        <p:spPr>
          <a:xfrm>
            <a:off x="6474394" y="1119319"/>
            <a:ext cx="87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tempCout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76246D8-72BE-4E24-9447-16335C59E44B}"/>
              </a:ext>
            </a:extLst>
          </p:cNvPr>
          <p:cNvCxnSpPr/>
          <p:nvPr/>
        </p:nvCxnSpPr>
        <p:spPr>
          <a:xfrm>
            <a:off x="9217909" y="5925496"/>
            <a:ext cx="8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FE527BE-465D-4279-B4F4-0D36731E5AC6}"/>
              </a:ext>
            </a:extLst>
          </p:cNvPr>
          <p:cNvSpPr txBox="1"/>
          <p:nvPr/>
        </p:nvSpPr>
        <p:spPr>
          <a:xfrm>
            <a:off x="9315601" y="5627626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Sum[3:0]</a:t>
            </a:r>
            <a:endParaRPr lang="ko-KR" altLang="en-US" sz="12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87B81ED-A726-48E6-BF9E-B3092A34F204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2385241" y="4300476"/>
            <a:ext cx="301082" cy="60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8A46A49-FE24-4C89-9002-1682AFDAB1D2}"/>
              </a:ext>
            </a:extLst>
          </p:cNvPr>
          <p:cNvSpPr/>
          <p:nvPr/>
        </p:nvSpPr>
        <p:spPr>
          <a:xfrm>
            <a:off x="5894828" y="924620"/>
            <a:ext cx="453586" cy="161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AC5D2C4-B28D-404D-A3B1-F8F0CA7ED642}"/>
              </a:ext>
            </a:extLst>
          </p:cNvPr>
          <p:cNvSpPr/>
          <p:nvPr/>
        </p:nvSpPr>
        <p:spPr>
          <a:xfrm>
            <a:off x="6008027" y="4806078"/>
            <a:ext cx="453586" cy="161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CA647BA-D4FE-46AF-A544-DB7AE005BEA4}"/>
              </a:ext>
            </a:extLst>
          </p:cNvPr>
          <p:cNvSpPr txBox="1"/>
          <p:nvPr/>
        </p:nvSpPr>
        <p:spPr>
          <a:xfrm>
            <a:off x="1789533" y="6281496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Input_reverse_back</a:t>
            </a:r>
            <a:r>
              <a:rPr lang="en-US" altLang="ko-KR" sz="1100" dirty="0">
                <a:solidFill>
                  <a:srgbClr val="00B050"/>
                </a:solidFill>
              </a:rPr>
              <a:t> bit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F3ED997-5F69-46EE-9F59-F98C1947A4A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371923" y="2764062"/>
            <a:ext cx="438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088C02B-0C61-4FF7-85D8-B85BD578D3EF}"/>
              </a:ext>
            </a:extLst>
          </p:cNvPr>
          <p:cNvSpPr txBox="1"/>
          <p:nvPr/>
        </p:nvSpPr>
        <p:spPr>
          <a:xfrm>
            <a:off x="1007150" y="2610969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2EA9BC4-B205-4C7E-BF2A-68F37F9DC993}"/>
              </a:ext>
            </a:extLst>
          </p:cNvPr>
          <p:cNvCxnSpPr>
            <a:cxnSpLocks/>
          </p:cNvCxnSpPr>
          <p:nvPr/>
        </p:nvCxnSpPr>
        <p:spPr>
          <a:xfrm>
            <a:off x="1371923" y="5063678"/>
            <a:ext cx="438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462AEE7-89DE-4EAA-8166-D6C69B0F3F9E}"/>
              </a:ext>
            </a:extLst>
          </p:cNvPr>
          <p:cNvSpPr txBox="1"/>
          <p:nvPr/>
        </p:nvSpPr>
        <p:spPr>
          <a:xfrm>
            <a:off x="1007150" y="491058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E0599CC-7E5E-4A0A-A08E-4D92F8181CD1}"/>
              </a:ext>
            </a:extLst>
          </p:cNvPr>
          <p:cNvCxnSpPr>
            <a:cxnSpLocks/>
          </p:cNvCxnSpPr>
          <p:nvPr/>
        </p:nvCxnSpPr>
        <p:spPr>
          <a:xfrm>
            <a:off x="3500034" y="4343799"/>
            <a:ext cx="871267" cy="132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7842055-142E-47E5-8E84-E63D8D837451}"/>
              </a:ext>
            </a:extLst>
          </p:cNvPr>
          <p:cNvCxnSpPr>
            <a:cxnSpLocks/>
          </p:cNvCxnSpPr>
          <p:nvPr/>
        </p:nvCxnSpPr>
        <p:spPr>
          <a:xfrm flipV="1">
            <a:off x="3428958" y="2303036"/>
            <a:ext cx="827761" cy="126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EB08BED-CF95-46CE-BBC6-7C214FC9F98C}"/>
              </a:ext>
            </a:extLst>
          </p:cNvPr>
          <p:cNvCxnSpPr>
            <a:cxnSpLocks/>
          </p:cNvCxnSpPr>
          <p:nvPr/>
        </p:nvCxnSpPr>
        <p:spPr>
          <a:xfrm>
            <a:off x="6548924" y="3797096"/>
            <a:ext cx="3277622" cy="1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8E81B9F-ECF7-4EB0-AAF6-57317B3E75C4}"/>
              </a:ext>
            </a:extLst>
          </p:cNvPr>
          <p:cNvSpPr txBox="1"/>
          <p:nvPr/>
        </p:nvSpPr>
        <p:spPr>
          <a:xfrm>
            <a:off x="9770471" y="365078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</a:t>
            </a:r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7F1B5DA-8457-4035-819B-A2438284A847}"/>
              </a:ext>
            </a:extLst>
          </p:cNvPr>
          <p:cNvSpPr txBox="1"/>
          <p:nvPr/>
        </p:nvSpPr>
        <p:spPr>
          <a:xfrm>
            <a:off x="3424950" y="2443058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temp_Cdown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6BA856B-8222-493A-A76A-27AE2C70F7C8}"/>
              </a:ext>
            </a:extLst>
          </p:cNvPr>
          <p:cNvSpPr txBox="1"/>
          <p:nvPr/>
        </p:nvSpPr>
        <p:spPr>
          <a:xfrm>
            <a:off x="3458443" y="4812603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temp_Cdown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3BA40A-C85C-41CE-931F-7A7069089427}"/>
              </a:ext>
            </a:extLst>
          </p:cNvPr>
          <p:cNvSpPr txBox="1"/>
          <p:nvPr/>
        </p:nvSpPr>
        <p:spPr>
          <a:xfrm>
            <a:off x="1658055" y="1510601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B050"/>
                </a:solidFill>
              </a:rPr>
              <a:t>Input_reverse_front</a:t>
            </a:r>
            <a:r>
              <a:rPr lang="en-US" altLang="ko-KR" sz="1100" dirty="0">
                <a:solidFill>
                  <a:srgbClr val="00B050"/>
                </a:solidFill>
              </a:rPr>
              <a:t> bit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1A8665D-57E3-4F20-BA2D-C63CD0006B99}"/>
              </a:ext>
            </a:extLst>
          </p:cNvPr>
          <p:cNvSpPr txBox="1"/>
          <p:nvPr/>
        </p:nvSpPr>
        <p:spPr>
          <a:xfrm>
            <a:off x="6993775" y="6540030"/>
            <a:ext cx="543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tcout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8" name="순서도: 지연 147">
            <a:extLst>
              <a:ext uri="{FF2B5EF4-FFF2-40B4-BE49-F238E27FC236}">
                <a16:creationId xmlns:a16="http://schemas.microsoft.com/office/drawing/2014/main" id="{B9AE2E1B-64EA-4C4C-B71F-39CADC20D87C}"/>
              </a:ext>
            </a:extLst>
          </p:cNvPr>
          <p:cNvSpPr/>
          <p:nvPr/>
        </p:nvSpPr>
        <p:spPr>
          <a:xfrm>
            <a:off x="8102308" y="6817029"/>
            <a:ext cx="361950" cy="26160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CFF88A57-20C3-421D-B2F9-E639D34A6A46}"/>
              </a:ext>
            </a:extLst>
          </p:cNvPr>
          <p:cNvCxnSpPr>
            <a:stCxn id="147" idx="3"/>
            <a:endCxn id="148" idx="1"/>
          </p:cNvCxnSpPr>
          <p:nvPr/>
        </p:nvCxnSpPr>
        <p:spPr>
          <a:xfrm>
            <a:off x="7536937" y="6678530"/>
            <a:ext cx="565371" cy="2693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715E0F4-7DD1-429B-9941-5067E39A5DA6}"/>
              </a:ext>
            </a:extLst>
          </p:cNvPr>
          <p:cNvCxnSpPr>
            <a:cxnSpLocks/>
          </p:cNvCxnSpPr>
          <p:nvPr/>
        </p:nvCxnSpPr>
        <p:spPr>
          <a:xfrm flipH="1">
            <a:off x="7559146" y="7020930"/>
            <a:ext cx="543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15F3B39-D00E-4D28-8598-01F09D6325A6}"/>
              </a:ext>
            </a:extLst>
          </p:cNvPr>
          <p:cNvSpPr txBox="1"/>
          <p:nvPr/>
        </p:nvSpPr>
        <p:spPr>
          <a:xfrm>
            <a:off x="7179394" y="686191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sub</a:t>
            </a:r>
            <a:endParaRPr lang="ko-KR" altLang="en-US" sz="12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0979D85-6C54-4A35-9EB0-7DBA6E4F71E5}"/>
              </a:ext>
            </a:extLst>
          </p:cNvPr>
          <p:cNvSpPr/>
          <p:nvPr/>
        </p:nvSpPr>
        <p:spPr>
          <a:xfrm>
            <a:off x="8020527" y="6982334"/>
            <a:ext cx="77191" cy="77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251577C9-B139-4744-ADC1-9209CC493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297" y="7104712"/>
            <a:ext cx="2129377" cy="214589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E0173E28-A540-4E27-8734-8C5C8FBF1EBA}"/>
              </a:ext>
            </a:extLst>
          </p:cNvPr>
          <p:cNvSpPr txBox="1"/>
          <p:nvPr/>
        </p:nvSpPr>
        <p:spPr>
          <a:xfrm>
            <a:off x="8631884" y="6274349"/>
            <a:ext cx="59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</a:rPr>
              <a:t>ttcout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E48961DA-BD98-4F05-95C5-46BBC827B31D}"/>
              </a:ext>
            </a:extLst>
          </p:cNvPr>
          <p:cNvCxnSpPr/>
          <p:nvPr/>
        </p:nvCxnSpPr>
        <p:spPr>
          <a:xfrm>
            <a:off x="8631884" y="6615746"/>
            <a:ext cx="88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52ECE59-589B-4292-BCD5-B1A311195A53}"/>
              </a:ext>
            </a:extLst>
          </p:cNvPr>
          <p:cNvSpPr txBox="1"/>
          <p:nvPr/>
        </p:nvSpPr>
        <p:spPr>
          <a:xfrm>
            <a:off x="9083414" y="260021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Cout</a:t>
            </a:r>
            <a:endParaRPr lang="ko-KR" altLang="en-US" sz="1200" dirty="0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5F12AC6C-1565-4B16-B7DE-1A25A9D7E72F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V="1">
            <a:off x="5503459" y="2228754"/>
            <a:ext cx="5176164" cy="3234294"/>
          </a:xfrm>
          <a:prstGeom prst="bentConnector4">
            <a:avLst>
              <a:gd name="adj1" fmla="val 48662"/>
              <a:gd name="adj2" fmla="val 1135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4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373</Words>
  <Application>Microsoft Office PowerPoint</Application>
  <PresentationFormat>와이드스크린</PresentationFormat>
  <Paragraphs>202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강정모</dc:creator>
  <cp:lastModifiedBy>강정모</cp:lastModifiedBy>
  <cp:revision>12</cp:revision>
  <dcterms:created xsi:type="dcterms:W3CDTF">2019-04-11T15:55:19Z</dcterms:created>
  <dcterms:modified xsi:type="dcterms:W3CDTF">2019-04-12T17:57:18Z</dcterms:modified>
</cp:coreProperties>
</file>