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B5419-26E8-401E-AFCA-C4FE000AC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7ED55C-D1A8-4769-9064-FF2D9D05E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06F502-6DEF-4E7B-9D77-19D5C4642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F22A-0243-4485-9A4F-2FD71FD5AF48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F2721D-FD77-4CE4-B881-659F00E2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969401-F52E-4F06-B513-2286FA10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96D7-AD2A-444F-96FC-6AE7D79E31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11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6B1C7-7740-405A-B2FA-5BD93881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B68056-DD36-4724-BB7A-878121389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3ABEB7-4ED7-4180-B2DB-25DAB5DB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F22A-0243-4485-9A4F-2FD71FD5AF48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79075-DDD5-412A-9855-9535BBCE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C5621-E52E-4B0E-89BC-E6447C56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96D7-AD2A-444F-96FC-6AE7D79E31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19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C261D4-89CC-46BC-B50F-14A2868E7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2E104D-5EB4-40A5-B04F-11A8E0339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05342B-4C1F-4ADA-B93C-F35C2059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F22A-0243-4485-9A4F-2FD71FD5AF48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A4C029-82B4-4774-B61A-0EACA6D08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070D5A-4C86-4B0E-9223-30FF0F5AB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96D7-AD2A-444F-96FC-6AE7D79E31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0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2447A-76E3-4E3B-B1BB-FF914706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D7DF27-7347-40F3-A338-FD3AEED9C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FD2FBA-AA22-4DA9-B9AF-AE97D837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F22A-0243-4485-9A4F-2FD71FD5AF48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21A18-8CF7-4C49-8AD5-F5D0B87CE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5C1A3-3B97-4657-A8BE-76807A5A0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96D7-AD2A-444F-96FC-6AE7D79E31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77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28161-1873-41CA-AF6E-49CC66F27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53B221-038A-423C-9B8E-8DA4FF40C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DACC90-1394-4C22-A9C5-9A32215B8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F22A-0243-4485-9A4F-2FD71FD5AF48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7E8DC4-4FE2-46C2-BFC5-9E2E16996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EF9715-73AA-42E6-8CB0-85025F9A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96D7-AD2A-444F-96FC-6AE7D79E31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13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2F7FA-C69D-4733-9CF9-4BF66F3F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C985A7-03D5-4FC1-A5A0-7416C8E8F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7A559E-5856-4AB2-8009-3026F12A5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C04010-DD94-4380-9D3C-A4A17FFBD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F22A-0243-4485-9A4F-2FD71FD5AF48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5C3E10-6BD9-4187-8ED2-A12A00EC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6E2C9E-3E4D-400E-BE2F-1E7C367EB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96D7-AD2A-444F-96FC-6AE7D79E31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61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0EADA-7837-4A33-9576-CCDED1E60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6C6108-6C28-4DDD-91DA-8EEEBB3D9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4804C9-56C9-48FE-8020-79C8CE7E8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69E899-B90C-4D0C-82C7-C72A0F4B2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C3A227-4B34-4BC5-9264-E4C9937DB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0CE891-938F-424C-A44F-DB31D7AB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F22A-0243-4485-9A4F-2FD71FD5AF48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116CFE-6227-4579-A41B-65C5CE762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0244C3-CC90-4BFC-861A-542E9623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96D7-AD2A-444F-96FC-6AE7D79E31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88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679D9-2337-4327-99E3-9F124779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C9BF54-D12E-4239-9528-18B281AE2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F22A-0243-4485-9A4F-2FD71FD5AF48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58FCCF-A702-4C90-8E9E-01E7AC12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CC9659-BB72-46AA-ADE1-8F073378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96D7-AD2A-444F-96FC-6AE7D79E31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76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6BE9D4-C88F-4C61-B8C4-B509AD46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F22A-0243-4485-9A4F-2FD71FD5AF48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6ABC0D-F76E-40FD-83E4-B7C67D63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963787-103E-44B3-BF78-27DB9059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96D7-AD2A-444F-96FC-6AE7D79E31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379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84732-9E5F-46D1-9D0A-DA39DFB3D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F25E4-DBB0-4BBD-B7FA-CF4282820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FB5DC7-CFEF-46B6-822F-DD2931AED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D18DB1-89A3-498E-9648-3AC25D28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F22A-0243-4485-9A4F-2FD71FD5AF48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D8FCBF-D6F4-4D24-B419-5A76923E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F69A77-17CE-49CC-A65E-750EF43A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96D7-AD2A-444F-96FC-6AE7D79E31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09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6DCED-2C71-4A0E-B4F4-A9BE8430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194C00-4F67-49AD-8384-84A5FF697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182DAE-49B1-4A31-B7E3-35309BDF1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83325C-61BF-4638-B461-962B24843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F22A-0243-4485-9A4F-2FD71FD5AF48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128371-A965-42EB-9593-74739FB4E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66561A-4BBC-436A-86EB-A368045B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96D7-AD2A-444F-96FC-6AE7D79E31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41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0DB4C1-C15D-4BEB-8933-73724DE3F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99A7F3-CE73-4595-AE24-7D05CD302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6C1A85-27E1-4956-9B5B-8F7B8D3C2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CF22A-0243-4485-9A4F-2FD71FD5AF48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468E6A-B929-4B47-8256-F57A0C1E4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FF1A27-8642-4B09-A107-80F2A2847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C96D7-AD2A-444F-96FC-6AE7D79E31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36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E845F63-4220-4464-8A61-B3A6DBE56513}"/>
              </a:ext>
            </a:extLst>
          </p:cNvPr>
          <p:cNvCxnSpPr/>
          <p:nvPr/>
        </p:nvCxnSpPr>
        <p:spPr>
          <a:xfrm>
            <a:off x="6655323" y="2620651"/>
            <a:ext cx="4081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63C31AE-57D8-4026-8F4C-F15B6511915F}"/>
              </a:ext>
            </a:extLst>
          </p:cNvPr>
          <p:cNvCxnSpPr/>
          <p:nvPr/>
        </p:nvCxnSpPr>
        <p:spPr>
          <a:xfrm>
            <a:off x="6655323" y="3429000"/>
            <a:ext cx="4081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AFD0E3B-9D5E-4D21-B18A-966D6198ECC7}"/>
              </a:ext>
            </a:extLst>
          </p:cNvPr>
          <p:cNvSpPr txBox="1"/>
          <p:nvPr/>
        </p:nvSpPr>
        <p:spPr>
          <a:xfrm>
            <a:off x="8297946" y="1960265"/>
            <a:ext cx="798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队列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3E05D0-579D-4DAA-87A6-A39A765ACB0A}"/>
              </a:ext>
            </a:extLst>
          </p:cNvPr>
          <p:cNvSpPr txBox="1"/>
          <p:nvPr/>
        </p:nvSpPr>
        <p:spPr>
          <a:xfrm>
            <a:off x="2801855" y="1122045"/>
            <a:ext cx="798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状态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4101D98-4999-4AAF-9D92-F5E8D64889CA}"/>
              </a:ext>
            </a:extLst>
          </p:cNvPr>
          <p:cNvSpPr txBox="1"/>
          <p:nvPr/>
        </p:nvSpPr>
        <p:spPr>
          <a:xfrm>
            <a:off x="6423191" y="4922619"/>
            <a:ext cx="2673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说明：初始状态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D7065A6-B117-404C-8C75-31DBD2D00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010" y="1634034"/>
            <a:ext cx="3048264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92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E845F63-4220-4464-8A61-B3A6DBE56513}"/>
              </a:ext>
            </a:extLst>
          </p:cNvPr>
          <p:cNvCxnSpPr/>
          <p:nvPr/>
        </p:nvCxnSpPr>
        <p:spPr>
          <a:xfrm>
            <a:off x="6655323" y="2620651"/>
            <a:ext cx="4081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63C31AE-57D8-4026-8F4C-F15B6511915F}"/>
              </a:ext>
            </a:extLst>
          </p:cNvPr>
          <p:cNvCxnSpPr/>
          <p:nvPr/>
        </p:nvCxnSpPr>
        <p:spPr>
          <a:xfrm>
            <a:off x="6655323" y="3429000"/>
            <a:ext cx="4081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AFD0E3B-9D5E-4D21-B18A-966D6198ECC7}"/>
              </a:ext>
            </a:extLst>
          </p:cNvPr>
          <p:cNvSpPr txBox="1"/>
          <p:nvPr/>
        </p:nvSpPr>
        <p:spPr>
          <a:xfrm>
            <a:off x="8297946" y="1960265"/>
            <a:ext cx="798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队列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3E05D0-579D-4DAA-87A6-A39A765ACB0A}"/>
              </a:ext>
            </a:extLst>
          </p:cNvPr>
          <p:cNvSpPr txBox="1"/>
          <p:nvPr/>
        </p:nvSpPr>
        <p:spPr>
          <a:xfrm>
            <a:off x="2801855" y="1122045"/>
            <a:ext cx="798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状态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3D304D-2B81-45C6-9426-EBB396FCFE48}"/>
              </a:ext>
            </a:extLst>
          </p:cNvPr>
          <p:cNvSpPr txBox="1"/>
          <p:nvPr/>
        </p:nvSpPr>
        <p:spPr>
          <a:xfrm>
            <a:off x="8167541" y="2911706"/>
            <a:ext cx="798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7B8726-605B-41EF-A61C-039D6BD88A9E}"/>
              </a:ext>
            </a:extLst>
          </p:cNvPr>
          <p:cNvSpPr txBox="1"/>
          <p:nvPr/>
        </p:nvSpPr>
        <p:spPr>
          <a:xfrm>
            <a:off x="6423191" y="4922619"/>
            <a:ext cx="2673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说明：左上角</a:t>
            </a:r>
            <a:r>
              <a:rPr lang="en-US" altLang="zh-CN" dirty="0"/>
              <a:t>4</a:t>
            </a:r>
            <a:r>
              <a:rPr lang="zh-CN" altLang="en-US" dirty="0"/>
              <a:t>入队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6256F8B-E6D4-44A5-8525-BBBE56712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010" y="1634034"/>
            <a:ext cx="3048264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8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E845F63-4220-4464-8A61-B3A6DBE56513}"/>
              </a:ext>
            </a:extLst>
          </p:cNvPr>
          <p:cNvCxnSpPr/>
          <p:nvPr/>
        </p:nvCxnSpPr>
        <p:spPr>
          <a:xfrm>
            <a:off x="6655323" y="2620651"/>
            <a:ext cx="4081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63C31AE-57D8-4026-8F4C-F15B6511915F}"/>
              </a:ext>
            </a:extLst>
          </p:cNvPr>
          <p:cNvCxnSpPr/>
          <p:nvPr/>
        </p:nvCxnSpPr>
        <p:spPr>
          <a:xfrm>
            <a:off x="6655323" y="3429000"/>
            <a:ext cx="4081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AFD0E3B-9D5E-4D21-B18A-966D6198ECC7}"/>
              </a:ext>
            </a:extLst>
          </p:cNvPr>
          <p:cNvSpPr txBox="1"/>
          <p:nvPr/>
        </p:nvSpPr>
        <p:spPr>
          <a:xfrm>
            <a:off x="8297946" y="1960265"/>
            <a:ext cx="798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队列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3E05D0-579D-4DAA-87A6-A39A765ACB0A}"/>
              </a:ext>
            </a:extLst>
          </p:cNvPr>
          <p:cNvSpPr txBox="1"/>
          <p:nvPr/>
        </p:nvSpPr>
        <p:spPr>
          <a:xfrm>
            <a:off x="2801855" y="1122045"/>
            <a:ext cx="798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状态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3D304D-2B81-45C6-9426-EBB396FCFE48}"/>
              </a:ext>
            </a:extLst>
          </p:cNvPr>
          <p:cNvSpPr txBox="1"/>
          <p:nvPr/>
        </p:nvSpPr>
        <p:spPr>
          <a:xfrm>
            <a:off x="5437894" y="2864572"/>
            <a:ext cx="798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7B8726-605B-41EF-A61C-039D6BD88A9E}"/>
              </a:ext>
            </a:extLst>
          </p:cNvPr>
          <p:cNvSpPr txBox="1"/>
          <p:nvPr/>
        </p:nvSpPr>
        <p:spPr>
          <a:xfrm>
            <a:off x="6423191" y="4922620"/>
            <a:ext cx="4313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说明：</a:t>
            </a:r>
            <a:r>
              <a:rPr lang="en-US" altLang="zh-CN" dirty="0"/>
              <a:t>4</a:t>
            </a:r>
            <a:r>
              <a:rPr lang="zh-CN" altLang="en-US" dirty="0"/>
              <a:t>出队，置黑，</a:t>
            </a:r>
            <a:r>
              <a:rPr lang="en-US" altLang="zh-CN" dirty="0"/>
              <a:t>4</a:t>
            </a:r>
            <a:r>
              <a:rPr lang="zh-CN" altLang="en-US" dirty="0"/>
              <a:t>附近白块</a:t>
            </a:r>
            <a:r>
              <a:rPr lang="en-US" altLang="zh-CN" dirty="0"/>
              <a:t>8 3 </a:t>
            </a:r>
            <a:r>
              <a:rPr lang="zh-CN" altLang="en-US" dirty="0"/>
              <a:t>入队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67884A2-A8C3-4BAD-BEF0-9F14467CD201}"/>
              </a:ext>
            </a:extLst>
          </p:cNvPr>
          <p:cNvSpPr txBox="1"/>
          <p:nvPr/>
        </p:nvSpPr>
        <p:spPr>
          <a:xfrm>
            <a:off x="8427762" y="2840160"/>
            <a:ext cx="798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8 3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35B5DC-E2A6-4C14-9072-FB30D3ED2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185" y="1634034"/>
            <a:ext cx="3048264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40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E845F63-4220-4464-8A61-B3A6DBE56513}"/>
              </a:ext>
            </a:extLst>
          </p:cNvPr>
          <p:cNvCxnSpPr/>
          <p:nvPr/>
        </p:nvCxnSpPr>
        <p:spPr>
          <a:xfrm>
            <a:off x="6655323" y="2620651"/>
            <a:ext cx="4081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63C31AE-57D8-4026-8F4C-F15B6511915F}"/>
              </a:ext>
            </a:extLst>
          </p:cNvPr>
          <p:cNvCxnSpPr/>
          <p:nvPr/>
        </p:nvCxnSpPr>
        <p:spPr>
          <a:xfrm>
            <a:off x="6655323" y="3429000"/>
            <a:ext cx="4081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AFD0E3B-9D5E-4D21-B18A-966D6198ECC7}"/>
              </a:ext>
            </a:extLst>
          </p:cNvPr>
          <p:cNvSpPr txBox="1"/>
          <p:nvPr/>
        </p:nvSpPr>
        <p:spPr>
          <a:xfrm>
            <a:off x="8297946" y="1960265"/>
            <a:ext cx="798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队列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3E05D0-579D-4DAA-87A6-A39A765ACB0A}"/>
              </a:ext>
            </a:extLst>
          </p:cNvPr>
          <p:cNvSpPr txBox="1"/>
          <p:nvPr/>
        </p:nvSpPr>
        <p:spPr>
          <a:xfrm>
            <a:off x="2801855" y="1122045"/>
            <a:ext cx="798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状态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3D304D-2B81-45C6-9426-EBB396FCFE48}"/>
              </a:ext>
            </a:extLst>
          </p:cNvPr>
          <p:cNvSpPr txBox="1"/>
          <p:nvPr/>
        </p:nvSpPr>
        <p:spPr>
          <a:xfrm>
            <a:off x="5437894" y="2864572"/>
            <a:ext cx="798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7B8726-605B-41EF-A61C-039D6BD88A9E}"/>
              </a:ext>
            </a:extLst>
          </p:cNvPr>
          <p:cNvSpPr txBox="1"/>
          <p:nvPr/>
        </p:nvSpPr>
        <p:spPr>
          <a:xfrm>
            <a:off x="6423190" y="4922620"/>
            <a:ext cx="4436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说明：</a:t>
            </a:r>
            <a:r>
              <a:rPr lang="en-US" altLang="zh-CN" dirty="0"/>
              <a:t>8</a:t>
            </a:r>
            <a:r>
              <a:rPr lang="zh-CN" altLang="en-US" dirty="0"/>
              <a:t>出队，置黑，</a:t>
            </a:r>
            <a:r>
              <a:rPr lang="en-US" altLang="zh-CN" dirty="0"/>
              <a:t>8</a:t>
            </a:r>
            <a:r>
              <a:rPr lang="zh-CN" altLang="en-US" dirty="0"/>
              <a:t>附近白块</a:t>
            </a:r>
            <a:r>
              <a:rPr lang="en-US" altLang="zh-CN" dirty="0"/>
              <a:t>1</a:t>
            </a:r>
            <a:r>
              <a:rPr lang="zh-CN" altLang="en-US" dirty="0"/>
              <a:t>入队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67884A2-A8C3-4BAD-BEF0-9F14467CD201}"/>
              </a:ext>
            </a:extLst>
          </p:cNvPr>
          <p:cNvSpPr txBox="1"/>
          <p:nvPr/>
        </p:nvSpPr>
        <p:spPr>
          <a:xfrm>
            <a:off x="8427762" y="2840160"/>
            <a:ext cx="798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3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D7CB2D-DCAE-4397-B32B-7C285F110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998" y="1732016"/>
            <a:ext cx="3048264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7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E845F63-4220-4464-8A61-B3A6DBE56513}"/>
              </a:ext>
            </a:extLst>
          </p:cNvPr>
          <p:cNvCxnSpPr/>
          <p:nvPr/>
        </p:nvCxnSpPr>
        <p:spPr>
          <a:xfrm>
            <a:off x="6655323" y="2620651"/>
            <a:ext cx="4081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63C31AE-57D8-4026-8F4C-F15B6511915F}"/>
              </a:ext>
            </a:extLst>
          </p:cNvPr>
          <p:cNvCxnSpPr/>
          <p:nvPr/>
        </p:nvCxnSpPr>
        <p:spPr>
          <a:xfrm>
            <a:off x="6655323" y="3429000"/>
            <a:ext cx="4081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AFD0E3B-9D5E-4D21-B18A-966D6198ECC7}"/>
              </a:ext>
            </a:extLst>
          </p:cNvPr>
          <p:cNvSpPr txBox="1"/>
          <p:nvPr/>
        </p:nvSpPr>
        <p:spPr>
          <a:xfrm>
            <a:off x="8297946" y="1960265"/>
            <a:ext cx="798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队列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3E05D0-579D-4DAA-87A6-A39A765ACB0A}"/>
              </a:ext>
            </a:extLst>
          </p:cNvPr>
          <p:cNvSpPr txBox="1"/>
          <p:nvPr/>
        </p:nvSpPr>
        <p:spPr>
          <a:xfrm>
            <a:off x="2801855" y="1122045"/>
            <a:ext cx="798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状态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3D304D-2B81-45C6-9426-EBB396FCFE48}"/>
              </a:ext>
            </a:extLst>
          </p:cNvPr>
          <p:cNvSpPr txBox="1"/>
          <p:nvPr/>
        </p:nvSpPr>
        <p:spPr>
          <a:xfrm>
            <a:off x="5437894" y="2864572"/>
            <a:ext cx="798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7B8726-605B-41EF-A61C-039D6BD88A9E}"/>
              </a:ext>
            </a:extLst>
          </p:cNvPr>
          <p:cNvSpPr txBox="1"/>
          <p:nvPr/>
        </p:nvSpPr>
        <p:spPr>
          <a:xfrm>
            <a:off x="6423190" y="4922620"/>
            <a:ext cx="4436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说明：</a:t>
            </a:r>
            <a:r>
              <a:rPr lang="en-US" altLang="zh-CN" dirty="0"/>
              <a:t>3</a:t>
            </a:r>
            <a:r>
              <a:rPr lang="zh-CN" altLang="en-US" dirty="0"/>
              <a:t>出队，置黑，</a:t>
            </a:r>
            <a:r>
              <a:rPr lang="en-US" altLang="zh-CN" dirty="0"/>
              <a:t>3</a:t>
            </a:r>
            <a:r>
              <a:rPr lang="zh-CN" altLang="en-US" dirty="0"/>
              <a:t>附近白块</a:t>
            </a:r>
            <a:r>
              <a:rPr lang="en-US" altLang="zh-CN" dirty="0"/>
              <a:t>2</a:t>
            </a:r>
            <a:r>
              <a:rPr lang="zh-CN" altLang="en-US" dirty="0"/>
              <a:t>入队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67884A2-A8C3-4BAD-BEF0-9F14467CD201}"/>
              </a:ext>
            </a:extLst>
          </p:cNvPr>
          <p:cNvSpPr txBox="1"/>
          <p:nvPr/>
        </p:nvSpPr>
        <p:spPr>
          <a:xfrm>
            <a:off x="8427762" y="2840160"/>
            <a:ext cx="798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 1</a:t>
            </a:r>
            <a:r>
              <a:rPr lang="en-US" altLang="zh-CN" dirty="0">
                <a:solidFill>
                  <a:srgbClr val="FF0000"/>
                </a:solidFill>
              </a:rPr>
              <a:t> 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5910F1-EC55-4044-AB54-63386B785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815" y="1939055"/>
            <a:ext cx="3048264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51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53E05D0-579D-4DAA-87A6-A39A765ACB0A}"/>
              </a:ext>
            </a:extLst>
          </p:cNvPr>
          <p:cNvSpPr txBox="1"/>
          <p:nvPr/>
        </p:nvSpPr>
        <p:spPr>
          <a:xfrm>
            <a:off x="1642358" y="1866765"/>
            <a:ext cx="48055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自己按照这个方式去推，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、如果单连通，最终所有数字都会被置黑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09319B-5E2C-4AF5-9169-696BC8C73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971" y="1600041"/>
            <a:ext cx="3048264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7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53E05D0-579D-4DAA-87A6-A39A765ACB0A}"/>
              </a:ext>
            </a:extLst>
          </p:cNvPr>
          <p:cNvSpPr txBox="1"/>
          <p:nvPr/>
        </p:nvSpPr>
        <p:spPr>
          <a:xfrm>
            <a:off x="1642358" y="1320011"/>
            <a:ext cx="4805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、如果不单连通，有数字不会变黑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7690E3-2A79-47B4-8766-BB67EA341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503" y="1880072"/>
            <a:ext cx="3048264" cy="365791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0D3EB56-CC34-4A1C-BB93-55C6B6EF6E1F}"/>
              </a:ext>
            </a:extLst>
          </p:cNvPr>
          <p:cNvSpPr txBox="1"/>
          <p:nvPr/>
        </p:nvSpPr>
        <p:spPr>
          <a:xfrm>
            <a:off x="2773838" y="5728718"/>
            <a:ext cx="1279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开始状态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5224D35-F9C4-48F7-BDEB-A91C01F3F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233" y="1689343"/>
            <a:ext cx="3048264" cy="365791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1760149-CEB8-4CDB-B52C-657B8DF67DC6}"/>
              </a:ext>
            </a:extLst>
          </p:cNvPr>
          <p:cNvSpPr txBox="1"/>
          <p:nvPr/>
        </p:nvSpPr>
        <p:spPr>
          <a:xfrm>
            <a:off x="7827521" y="5544052"/>
            <a:ext cx="1279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结束状态</a:t>
            </a:r>
          </a:p>
        </p:txBody>
      </p:sp>
    </p:spTree>
    <p:extLst>
      <p:ext uri="{BB962C8B-B14F-4D97-AF65-F5344CB8AC3E}">
        <p14:creationId xmlns:p14="http://schemas.microsoft.com/office/powerpoint/2010/main" val="1630370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111</Words>
  <Application>Microsoft Office PowerPoint</Application>
  <PresentationFormat>宽屏</PresentationFormat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 kin</dc:creator>
  <cp:lastModifiedBy>ro kin</cp:lastModifiedBy>
  <cp:revision>1</cp:revision>
  <dcterms:created xsi:type="dcterms:W3CDTF">2021-10-09T06:33:48Z</dcterms:created>
  <dcterms:modified xsi:type="dcterms:W3CDTF">2021-10-09T06:49:49Z</dcterms:modified>
</cp:coreProperties>
</file>