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99" r:id="rId4"/>
    <p:sldId id="303" r:id="rId5"/>
    <p:sldId id="300" r:id="rId6"/>
    <p:sldId id="284" r:id="rId7"/>
    <p:sldId id="306" r:id="rId8"/>
    <p:sldId id="304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666"/>
  </p:normalViewPr>
  <p:slideViewPr>
    <p:cSldViewPr snapToGrid="0">
      <p:cViewPr varScale="1">
        <p:scale>
          <a:sx n="102" d="100"/>
          <a:sy n="102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50629-EE22-C64C-BC47-4409FB13A8DA}" type="datetimeFigureOut">
              <a:rPr lang="en-KR" smtClean="0"/>
              <a:t>2022/11/24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F7F95-CF09-334A-94CB-956D94DCCFA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476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805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56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383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376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421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752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1E819-4B0B-42A9-9F93-B2CE63A7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6E6C1-9221-4AC5-A2CB-18F40B6AF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C61BF-BA80-4D99-82BF-2C714246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F37B-7130-4CA3-A77D-C7A80D8C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0053E-19AF-4717-9A81-C4118DB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483D-536E-472D-BBD1-9F513A2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F103-F1E0-4C9C-9613-3F682007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E904F-656A-42A7-8D35-578A7A0C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72DF-A333-474D-8AF1-10DD5FE6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15DF-6705-4335-9511-ED1676E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912F52-4A86-4845-B4F3-D79B2FBCF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8F0EA-96D3-4A4C-9EC9-C80B8EFC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72293-34BE-40F3-AD2F-C34A1C46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AAD93-8888-4E18-BA9A-B5119FE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0DA53-3E23-42D3-9BCF-F351D910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50DE4-DE22-4B91-B37A-B4A214F4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58C00-6A00-49C5-8E2A-A52ED6E7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B2F7-461B-44B4-9839-6035EDF6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104C0-18F3-400E-9A56-A2F523C0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B6237-7C1D-443B-992B-AAD0EA91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F578-6D0B-4211-951C-C426E6B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7F65A-9353-44E8-9D69-FB392501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052C-1F98-43F4-BDB6-49BB5B8E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6BE0F-F5F5-42BF-B8B6-71423C2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1CEA-EDC0-4EB8-AAE2-1FBD14F3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CE12-FE31-4C9E-9B1F-6F5EC294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4C18-71C9-48B9-B233-02906A3F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44169-9BAA-4D69-9ED2-98737CCE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0E61C-C39D-4AA1-A809-5C852205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CFD71-E969-402C-920A-5E299763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CFBD2-6328-4C47-B349-C63CD18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B329-E84D-41A4-84C1-459023F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DE6C-00B6-491C-8E28-ED6CFCEF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848FA-CB5F-4349-96AF-01BCF3CD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810A4-41D1-4729-A68C-0D15C222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DBC9F5-A994-4B21-9D7F-F6CBDCD6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BB2ADA-AE66-43AD-8EFA-C52E097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FAF48A-6CE6-458F-9504-BCE3B1F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B0F36-F0E8-4DD0-9713-9876969F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667E9-C8FB-4788-ABD5-86C57EAA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A4E3C-D954-4247-AF33-352B5781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7E8A3B-6BCA-435E-9F10-172B63C9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14242-D7AF-44A3-BF39-8733478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85BE3-125C-4F87-929F-0C8F73C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EA0EE-35C5-4BF8-BF34-231031E0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E2B64-EA3A-4DAD-8943-621C592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9F5F5-5FD6-44BD-9426-D2C2A6CE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ED3AA-C4ED-49FB-91EC-EFACD8A5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57CE1-D497-4B9E-A843-C7C25B7D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D8A7D-7DDD-492A-9EA3-BF38B8AE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9254A-71B1-4FA4-B67C-72EF3F2E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3FCB1-F008-4717-8350-0EC33A2D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131A-96FE-4305-AB2A-6A61BD0E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E2C14-33C4-44DE-B5E0-AB3712122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7B2C8-905C-4BC9-9A3C-31470B62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464D4-E8A0-471C-BAA3-BA6E191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D86BF-CAB6-4AE6-9AD9-C8699E1E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F7D40-5AFF-45B6-8FA3-A25A6E9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00DF30-0C13-4C5B-953B-6F740030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BE3F-4684-4A21-9423-B38B4DA4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0C3E9-C1DE-40BA-9274-1512CD333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8F58-6B20-42BA-9832-ADE27EB09DED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4F4E-6845-4626-B38A-699B97056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3A7BD-FE7E-442F-A246-DF826D04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Hardt,%20M.,%20Recht,%20B.,%20&amp;%20Singer,%20Y.%20(2016,%20June).%20Train%20faster,%20generalize%20better/%20Stability%20of%20stochastic%20gradient%20descent.%20In%20International%20Conference%20on%20Machine%20Learning%20(pp.%201225&#8211;1234).%20PMLR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4623955" y="2313538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4944011" y="1302975"/>
            <a:ext cx="241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1233054" y="2139071"/>
            <a:ext cx="3426691" cy="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6D65B5-36DA-4CC1-8A08-F607F592B76B}"/>
              </a:ext>
            </a:extLst>
          </p:cNvPr>
          <p:cNvCxnSpPr>
            <a:cxnSpLocks/>
          </p:cNvCxnSpPr>
          <p:nvPr/>
        </p:nvCxnSpPr>
        <p:spPr>
          <a:xfrm flipV="1">
            <a:off x="7532257" y="2139071"/>
            <a:ext cx="3519055" cy="1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5191834" y="2359653"/>
            <a:ext cx="182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5129206" y="5297587"/>
            <a:ext cx="195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딥러닝 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E9F97-DF96-4538-AA46-74902DD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38" y="5877160"/>
            <a:ext cx="688196" cy="6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3228113" y="1390925"/>
            <a:ext cx="0" cy="464042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1644589" y="523094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2388721" y="56920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F9F35-1CFB-410F-8533-1BEE37E3DDC1}"/>
              </a:ext>
            </a:extLst>
          </p:cNvPr>
          <p:cNvSpPr txBox="1"/>
          <p:nvPr/>
        </p:nvSpPr>
        <p:spPr>
          <a:xfrm>
            <a:off x="3741852" y="253920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Experiment Result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10CC9-F732-4823-B7A3-CE2359B62E8E}"/>
              </a:ext>
            </a:extLst>
          </p:cNvPr>
          <p:cNvSpPr txBox="1"/>
          <p:nvPr/>
        </p:nvSpPr>
        <p:spPr>
          <a:xfrm>
            <a:off x="3741852" y="3380254"/>
            <a:ext cx="57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Additional Analysis Technique (CAM)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44890-21BE-40AC-948F-7FCE41058C46}"/>
              </a:ext>
            </a:extLst>
          </p:cNvPr>
          <p:cNvSpPr txBox="1"/>
          <p:nvPr/>
        </p:nvSpPr>
        <p:spPr>
          <a:xfrm>
            <a:off x="3741849" y="422130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Appendix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39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01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6" name="사각형: 둥근 모서리 12">
            <a:extLst>
              <a:ext uri="{FF2B5EF4-FFF2-40B4-BE49-F238E27FC236}">
                <a16:creationId xmlns:a16="http://schemas.microsoft.com/office/drawing/2014/main" id="{E172C7E3-9A92-1539-0092-BC1C24004FEC}"/>
              </a:ext>
            </a:extLst>
          </p:cNvPr>
          <p:cNvSpPr/>
          <p:nvPr/>
        </p:nvSpPr>
        <p:spPr>
          <a:xfrm>
            <a:off x="1449415" y="509425"/>
            <a:ext cx="2710083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414A8-04F3-9DBE-FE2D-AECDED5472A4}"/>
              </a:ext>
            </a:extLst>
          </p:cNvPr>
          <p:cNvSpPr txBox="1"/>
          <p:nvPr/>
        </p:nvSpPr>
        <p:spPr>
          <a:xfrm>
            <a:off x="1741268" y="576713"/>
            <a:ext cx="271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Experiment Result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7555C-50AD-55D5-2170-3FAD3B42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03" y="2643301"/>
            <a:ext cx="7130915" cy="2547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DBA892-1FDE-152C-167E-B7154FEE7B34}"/>
              </a:ext>
            </a:extLst>
          </p:cNvPr>
          <p:cNvSpPr txBox="1"/>
          <p:nvPr/>
        </p:nvSpPr>
        <p:spPr>
          <a:xfrm>
            <a:off x="889235" y="2466337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ResNet 18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D521D-8FE8-A932-B40A-E90A3E52C93C}"/>
              </a:ext>
            </a:extLst>
          </p:cNvPr>
          <p:cNvSpPr txBox="1"/>
          <p:nvPr/>
        </p:nvSpPr>
        <p:spPr>
          <a:xfrm>
            <a:off x="889235" y="3436165"/>
            <a:ext cx="37793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Hyperparameter</a:t>
            </a:r>
          </a:p>
          <a:p>
            <a:endParaRPr lang="en-KR" dirty="0"/>
          </a:p>
          <a:p>
            <a:r>
              <a:rPr lang="en-KR" dirty="0"/>
              <a:t>Learning rate : 0.1 (1/10 decrease)</a:t>
            </a:r>
          </a:p>
          <a:p>
            <a:r>
              <a:rPr lang="en-KR" dirty="0"/>
              <a:t>Activation Function : SGD</a:t>
            </a:r>
          </a:p>
          <a:p>
            <a:r>
              <a:rPr lang="en-KR" dirty="0"/>
              <a:t>Weight decay :  0.0001</a:t>
            </a:r>
          </a:p>
          <a:p>
            <a:r>
              <a:rPr lang="en-KR" dirty="0"/>
              <a:t>Epoch : 50</a:t>
            </a:r>
          </a:p>
        </p:txBody>
      </p:sp>
    </p:spTree>
    <p:extLst>
      <p:ext uri="{BB962C8B-B14F-4D97-AF65-F5344CB8AC3E}">
        <p14:creationId xmlns:p14="http://schemas.microsoft.com/office/powerpoint/2010/main" val="8241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01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6" name="사각형: 둥근 모서리 12">
            <a:extLst>
              <a:ext uri="{FF2B5EF4-FFF2-40B4-BE49-F238E27FC236}">
                <a16:creationId xmlns:a16="http://schemas.microsoft.com/office/drawing/2014/main" id="{E172C7E3-9A92-1539-0092-BC1C24004FEC}"/>
              </a:ext>
            </a:extLst>
          </p:cNvPr>
          <p:cNvSpPr/>
          <p:nvPr/>
        </p:nvSpPr>
        <p:spPr>
          <a:xfrm>
            <a:off x="1449415" y="509425"/>
            <a:ext cx="2710083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414A8-04F3-9DBE-FE2D-AECDED5472A4}"/>
              </a:ext>
            </a:extLst>
          </p:cNvPr>
          <p:cNvSpPr txBox="1"/>
          <p:nvPr/>
        </p:nvSpPr>
        <p:spPr>
          <a:xfrm>
            <a:off x="1741268" y="576713"/>
            <a:ext cx="271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Experiment Result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BA892-1FDE-152C-167E-B7154FEE7B34}"/>
              </a:ext>
            </a:extLst>
          </p:cNvPr>
          <p:cNvSpPr txBox="1"/>
          <p:nvPr/>
        </p:nvSpPr>
        <p:spPr>
          <a:xfrm>
            <a:off x="889235" y="2466337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ResNet 34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D521D-8FE8-A932-B40A-E90A3E52C93C}"/>
              </a:ext>
            </a:extLst>
          </p:cNvPr>
          <p:cNvSpPr txBox="1"/>
          <p:nvPr/>
        </p:nvSpPr>
        <p:spPr>
          <a:xfrm>
            <a:off x="889235" y="3436165"/>
            <a:ext cx="37793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Hyperparameter</a:t>
            </a:r>
          </a:p>
          <a:p>
            <a:endParaRPr lang="en-KR" dirty="0"/>
          </a:p>
          <a:p>
            <a:r>
              <a:rPr lang="en-KR" dirty="0"/>
              <a:t>Learning rate : 0.1 (1/10 decrease)</a:t>
            </a:r>
          </a:p>
          <a:p>
            <a:r>
              <a:rPr lang="en-KR" dirty="0"/>
              <a:t>Activation Function : SGD</a:t>
            </a:r>
          </a:p>
          <a:p>
            <a:r>
              <a:rPr lang="en-KR" dirty="0"/>
              <a:t>Weight decay :  0.0001</a:t>
            </a:r>
          </a:p>
          <a:p>
            <a:r>
              <a:rPr lang="en-KR" dirty="0"/>
              <a:t>Epoch : 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D44F8-C341-89F2-0896-698ECA5C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03" y="2642992"/>
            <a:ext cx="7131781" cy="25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6" name="사각형: 둥근 모서리 12">
            <a:extLst>
              <a:ext uri="{FF2B5EF4-FFF2-40B4-BE49-F238E27FC236}">
                <a16:creationId xmlns:a16="http://schemas.microsoft.com/office/drawing/2014/main" id="{E172C7E3-9A92-1539-0092-BC1C24004FEC}"/>
              </a:ext>
            </a:extLst>
          </p:cNvPr>
          <p:cNvSpPr/>
          <p:nvPr/>
        </p:nvSpPr>
        <p:spPr>
          <a:xfrm>
            <a:off x="1449415" y="509425"/>
            <a:ext cx="2710083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414A8-04F3-9DBE-FE2D-AECDED5472A4}"/>
              </a:ext>
            </a:extLst>
          </p:cNvPr>
          <p:cNvSpPr txBox="1"/>
          <p:nvPr/>
        </p:nvSpPr>
        <p:spPr>
          <a:xfrm>
            <a:off x="1741268" y="576713"/>
            <a:ext cx="271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Experiment Result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49464-A495-B86C-8B9C-13AD7FB6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61" y="2044045"/>
            <a:ext cx="6754184" cy="3266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C1521-F4AB-E8E5-46F8-CE119CB37957}"/>
              </a:ext>
            </a:extLst>
          </p:cNvPr>
          <p:cNvSpPr txBox="1"/>
          <p:nvPr/>
        </p:nvSpPr>
        <p:spPr>
          <a:xfrm>
            <a:off x="2652861" y="1492879"/>
            <a:ext cx="361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dirty="0"/>
              <a:t>ResNet 18 CAM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F85AE-E080-1F81-A402-26BD432ECE9F}"/>
              </a:ext>
            </a:extLst>
          </p:cNvPr>
          <p:cNvSpPr txBox="1"/>
          <p:nvPr/>
        </p:nvSpPr>
        <p:spPr>
          <a:xfrm>
            <a:off x="3041168" y="5862181"/>
            <a:ext cx="23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Label : </a:t>
            </a:r>
            <a:r>
              <a:rPr lang="en-US" dirty="0"/>
              <a:t>Pneumonia</a:t>
            </a:r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8DECB-FB4D-F0FD-9B38-F51B1EBF9285}"/>
              </a:ext>
            </a:extLst>
          </p:cNvPr>
          <p:cNvSpPr txBox="1"/>
          <p:nvPr/>
        </p:nvSpPr>
        <p:spPr>
          <a:xfrm>
            <a:off x="6789105" y="5849655"/>
            <a:ext cx="23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Label : 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62F56-53CD-D848-8775-E630FA1F334A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02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2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597802" y="566594"/>
            <a:ext cx="236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Appendix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06B24-127A-508A-621D-8079C76D0246}"/>
              </a:ext>
            </a:extLst>
          </p:cNvPr>
          <p:cNvSpPr txBox="1"/>
          <p:nvPr/>
        </p:nvSpPr>
        <p:spPr>
          <a:xfrm>
            <a:off x="1449415" y="1782877"/>
            <a:ext cx="21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Rounding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0FEA0-6D23-998D-3935-5EA34B66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5" y="2909687"/>
            <a:ext cx="5959281" cy="1428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25E84A-6B89-D0F1-A7E3-40E6783F29E3}"/>
              </a:ext>
            </a:extLst>
          </p:cNvPr>
          <p:cNvSpPr txBox="1"/>
          <p:nvPr/>
        </p:nvSpPr>
        <p:spPr>
          <a:xfrm>
            <a:off x="1328018" y="5224456"/>
            <a:ext cx="19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Prevent overflow</a:t>
            </a:r>
          </a:p>
        </p:txBody>
      </p:sp>
      <p:pic>
        <p:nvPicPr>
          <p:cNvPr id="3074" name="Picture 2" descr="Understanding The Banker's Rounding - rounding.to">
            <a:extLst>
              <a:ext uri="{FF2B5EF4-FFF2-40B4-BE49-F238E27FC236}">
                <a16:creationId xmlns:a16="http://schemas.microsoft.com/office/drawing/2014/main" id="{26EB090A-230F-CB79-D9BE-FF8AE8D0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72" y="2400281"/>
            <a:ext cx="4130863" cy="244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5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597802" y="566594"/>
            <a:ext cx="236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Appendix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0F564-6F07-4C04-95E0-DD17E7E9A44F}"/>
              </a:ext>
            </a:extLst>
          </p:cNvPr>
          <p:cNvSpPr txBox="1"/>
          <p:nvPr/>
        </p:nvSpPr>
        <p:spPr>
          <a:xfrm>
            <a:off x="1449415" y="1551426"/>
            <a:ext cx="35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Activation Select : SGD vs Adam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5BBC0B-640A-5954-0736-D836FBC2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15" y="2023918"/>
            <a:ext cx="5614270" cy="46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F130EB-9BBC-3D79-BC98-ED49357265FA}"/>
              </a:ext>
            </a:extLst>
          </p:cNvPr>
          <p:cNvSpPr txBox="1"/>
          <p:nvPr/>
        </p:nvSpPr>
        <p:spPr>
          <a:xfrm>
            <a:off x="7427934" y="155142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Paper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8889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597802" y="566594"/>
            <a:ext cx="236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Appendix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47C17-124D-CA43-4AE6-7EF61EF73EED}"/>
              </a:ext>
            </a:extLst>
          </p:cNvPr>
          <p:cNvSpPr txBox="1"/>
          <p:nvPr/>
        </p:nvSpPr>
        <p:spPr>
          <a:xfrm>
            <a:off x="1449415" y="1736092"/>
            <a:ext cx="340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Next Step, Data Augmentation</a:t>
            </a:r>
          </a:p>
        </p:txBody>
      </p:sp>
      <p:pic>
        <p:nvPicPr>
          <p:cNvPr id="4098" name="Picture 2" descr="11.1 Data Augmentation - When you have Limited Data - Deep Learning Bible -  1. Getting Started - 한글">
            <a:extLst>
              <a:ext uri="{FF2B5EF4-FFF2-40B4-BE49-F238E27FC236}">
                <a16:creationId xmlns:a16="http://schemas.microsoft.com/office/drawing/2014/main" id="{8494525E-5E41-5511-6189-4A6AE98A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60" y="2105424"/>
            <a:ext cx="8751518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43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724201" y="456873"/>
            <a:ext cx="3694541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Q&amp;A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3797597" y="2567226"/>
            <a:ext cx="459680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84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125</Words>
  <Application>Microsoft Macintosh PowerPoint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G마켓 산스 TTF Medium</vt:lpstr>
      <vt:lpstr>맑은 고딕</vt:lpstr>
      <vt:lpstr>Arial</vt:lpstr>
      <vt:lpstr>Calibri</vt:lpstr>
      <vt:lpstr>Gill Sans Nova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Sanha</dc:creator>
  <cp:lastModifiedBy>노건우</cp:lastModifiedBy>
  <cp:revision>21</cp:revision>
  <dcterms:created xsi:type="dcterms:W3CDTF">2021-03-25T14:18:36Z</dcterms:created>
  <dcterms:modified xsi:type="dcterms:W3CDTF">2022-11-24T07:25:36Z</dcterms:modified>
</cp:coreProperties>
</file>