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1E819-4B0B-42A9-9F93-B2CE63A7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6E6C1-9221-4AC5-A2CB-18F40B6AF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C61BF-BA80-4D99-82BF-2C714246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F37B-7130-4CA3-A77D-C7A80D8C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0053E-19AF-4717-9A81-C4118DB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483D-536E-472D-BBD1-9F513A2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F103-F1E0-4C9C-9613-3F682007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E904F-656A-42A7-8D35-578A7A0C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72DF-A333-474D-8AF1-10DD5FE6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15DF-6705-4335-9511-ED1676E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912F52-4A86-4845-B4F3-D79B2FBCF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8F0EA-96D3-4A4C-9EC9-C80B8EFC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72293-34BE-40F3-AD2F-C34A1C46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AAD93-8888-4E18-BA9A-B5119FE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0DA53-3E23-42D3-9BCF-F351D910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50DE4-DE22-4B91-B37A-B4A214F4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58C00-6A00-49C5-8E2A-A52ED6E7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B2F7-461B-44B4-9839-6035EDF6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104C0-18F3-400E-9A56-A2F523C0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B6237-7C1D-443B-992B-AAD0EA91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F578-6D0B-4211-951C-C426E6B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7F65A-9353-44E8-9D69-FB392501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052C-1F98-43F4-BDB6-49BB5B8E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6BE0F-F5F5-42BF-B8B6-71423C2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1CEA-EDC0-4EB8-AAE2-1FBD14F3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CE12-FE31-4C9E-9B1F-6F5EC294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4C18-71C9-48B9-B233-02906A3F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44169-9BAA-4D69-9ED2-98737CCE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0E61C-C39D-4AA1-A809-5C852205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CFD71-E969-402C-920A-5E299763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CFBD2-6328-4C47-B349-C63CD18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B329-E84D-41A4-84C1-459023F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DE6C-00B6-491C-8E28-ED6CFCEF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848FA-CB5F-4349-96AF-01BCF3CD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810A4-41D1-4729-A68C-0D15C222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DBC9F5-A994-4B21-9D7F-F6CBDCD6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BB2ADA-AE66-43AD-8EFA-C52E097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FAF48A-6CE6-458F-9504-BCE3B1F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B0F36-F0E8-4DD0-9713-9876969F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667E9-C8FB-4788-ABD5-86C57EAA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A4E3C-D954-4247-AF33-352B5781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7E8A3B-6BCA-435E-9F10-172B63C9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14242-D7AF-44A3-BF39-8733478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85BE3-125C-4F87-929F-0C8F73C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EA0EE-35C5-4BF8-BF34-231031E0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E2B64-EA3A-4DAD-8943-621C592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9F5F5-5FD6-44BD-9426-D2C2A6CE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ED3AA-C4ED-49FB-91EC-EFACD8A5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57CE1-D497-4B9E-A843-C7C25B7D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D8A7D-7DDD-492A-9EA3-BF38B8AE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9254A-71B1-4FA4-B67C-72EF3F2E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3FCB1-F008-4717-8350-0EC33A2D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131A-96FE-4305-AB2A-6A61BD0E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E2C14-33C4-44DE-B5E0-AB3712122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7B2C8-905C-4BC9-9A3C-31470B62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464D4-E8A0-471C-BAA3-BA6E191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D86BF-CAB6-4AE6-9AD9-C8699E1E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F7D40-5AFF-45B6-8FA3-A25A6E9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00DF30-0C13-4C5B-953B-6F740030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BE3F-4684-4A21-9423-B38B4DA4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0C3E9-C1DE-40BA-9274-1512CD333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8F58-6B20-42BA-9832-ADE27EB09DED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4F4E-6845-4626-B38A-699B97056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3A7BD-FE7E-442F-A246-DF826D04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4683990" y="2313538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4599711" y="1390208"/>
            <a:ext cx="299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ill Sans Nova" panose="020B0602020104020203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54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1233054" y="2139071"/>
            <a:ext cx="3426691" cy="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6D65B5-36DA-4CC1-8A08-F607F592B76B}"/>
              </a:ext>
            </a:extLst>
          </p:cNvPr>
          <p:cNvCxnSpPr>
            <a:cxnSpLocks/>
          </p:cNvCxnSpPr>
          <p:nvPr/>
        </p:nvCxnSpPr>
        <p:spPr>
          <a:xfrm flipV="1">
            <a:off x="7532257" y="2139071"/>
            <a:ext cx="3519055" cy="1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5407805" y="2359653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5407804" y="527372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팀이름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3228113" y="1390925"/>
            <a:ext cx="0" cy="464042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1644589" y="636971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bg1"/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2388721" y="68308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그래픽 5" descr="금지 표지 윤곽선">
            <a:extLst>
              <a:ext uri="{FF2B5EF4-FFF2-40B4-BE49-F238E27FC236}">
                <a16:creationId xmlns:a16="http://schemas.microsoft.com/office/drawing/2014/main" id="{8D76CED0-AC2E-4F08-81FD-B2CAB488B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2113" y="1545821"/>
            <a:ext cx="432000" cy="432000"/>
          </a:xfrm>
          <a:prstGeom prst="rect">
            <a:avLst/>
          </a:prstGeom>
        </p:spPr>
      </p:pic>
      <p:pic>
        <p:nvPicPr>
          <p:cNvPr id="12" name="그래픽 11" descr="금지 표지 윤곽선">
            <a:extLst>
              <a:ext uri="{FF2B5EF4-FFF2-40B4-BE49-F238E27FC236}">
                <a16:creationId xmlns:a16="http://schemas.microsoft.com/office/drawing/2014/main" id="{0B644203-514C-46CB-A19D-D808A46C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9513" y="2379410"/>
            <a:ext cx="432000" cy="432000"/>
          </a:xfrm>
          <a:prstGeom prst="rect">
            <a:avLst/>
          </a:prstGeom>
        </p:spPr>
      </p:pic>
      <p:pic>
        <p:nvPicPr>
          <p:cNvPr id="13" name="그래픽 12" descr="금지 표지 윤곽선">
            <a:extLst>
              <a:ext uri="{FF2B5EF4-FFF2-40B4-BE49-F238E27FC236}">
                <a16:creationId xmlns:a16="http://schemas.microsoft.com/office/drawing/2014/main" id="{F05C9ED7-1AF5-4861-837E-FB9A0F0F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9513" y="3213000"/>
            <a:ext cx="432000" cy="432000"/>
          </a:xfrm>
          <a:prstGeom prst="rect">
            <a:avLst/>
          </a:prstGeom>
        </p:spPr>
      </p:pic>
      <p:pic>
        <p:nvPicPr>
          <p:cNvPr id="14" name="그래픽 13" descr="금지 표지 윤곽선">
            <a:extLst>
              <a:ext uri="{FF2B5EF4-FFF2-40B4-BE49-F238E27FC236}">
                <a16:creationId xmlns:a16="http://schemas.microsoft.com/office/drawing/2014/main" id="{B0186756-CD46-413A-8D27-1C1C108B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2113" y="4046590"/>
            <a:ext cx="432000" cy="432000"/>
          </a:xfrm>
          <a:prstGeom prst="rect">
            <a:avLst/>
          </a:prstGeom>
        </p:spPr>
      </p:pic>
      <p:pic>
        <p:nvPicPr>
          <p:cNvPr id="16" name="그래픽 15" descr="금지 표지 윤곽선">
            <a:extLst>
              <a:ext uri="{FF2B5EF4-FFF2-40B4-BE49-F238E27FC236}">
                <a16:creationId xmlns:a16="http://schemas.microsoft.com/office/drawing/2014/main" id="{9AE86448-CDCE-49F5-B567-90D8B987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2113" y="4880179"/>
            <a:ext cx="432000" cy="43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8F9F35-1CFB-410F-8533-1BEE37E3DDC1}"/>
              </a:ext>
            </a:extLst>
          </p:cNvPr>
          <p:cNvSpPr txBox="1"/>
          <p:nvPr/>
        </p:nvSpPr>
        <p:spPr>
          <a:xfrm>
            <a:off x="3741852" y="156969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10CC9-F732-4823-B7A3-CE2359B62E8E}"/>
              </a:ext>
            </a:extLst>
          </p:cNvPr>
          <p:cNvSpPr txBox="1"/>
          <p:nvPr/>
        </p:nvSpPr>
        <p:spPr>
          <a:xfrm>
            <a:off x="3741852" y="241074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44890-21BE-40AC-948F-7FCE41058C46}"/>
              </a:ext>
            </a:extLst>
          </p:cNvPr>
          <p:cNvSpPr txBox="1"/>
          <p:nvPr/>
        </p:nvSpPr>
        <p:spPr>
          <a:xfrm>
            <a:off x="3741851" y="324433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22BCB-14D2-49E4-9690-BC8644F6DCE7}"/>
              </a:ext>
            </a:extLst>
          </p:cNvPr>
          <p:cNvSpPr txBox="1"/>
          <p:nvPr/>
        </p:nvSpPr>
        <p:spPr>
          <a:xfrm>
            <a:off x="3741850" y="4077924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38539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01</a:t>
            </a:r>
            <a:endParaRPr lang="ko-KR" altLang="en-US" sz="5400" dirty="0">
              <a:solidFill>
                <a:schemeClr val="bg1"/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283160" y="19844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88BE63-0495-4DA4-B57A-EA98DF409077}"/>
              </a:ext>
            </a:extLst>
          </p:cNvPr>
          <p:cNvSpPr/>
          <p:nvPr/>
        </p:nvSpPr>
        <p:spPr>
          <a:xfrm>
            <a:off x="1283160" y="598556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790A6-A71D-47D8-AB20-F5D3F0CE9CCF}"/>
              </a:ext>
            </a:extLst>
          </p:cNvPr>
          <p:cNvSpPr txBox="1"/>
          <p:nvPr/>
        </p:nvSpPr>
        <p:spPr>
          <a:xfrm>
            <a:off x="1709244" y="66006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EA3775-04E8-4D78-958D-D60EDCE5EE69}"/>
              </a:ext>
            </a:extLst>
          </p:cNvPr>
          <p:cNvSpPr/>
          <p:nvPr/>
        </p:nvSpPr>
        <p:spPr>
          <a:xfrm>
            <a:off x="2609273" y="1856509"/>
            <a:ext cx="6973454" cy="310341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32AC1B-0AD2-4740-B019-BEE4EBBAEAE1}"/>
              </a:ext>
            </a:extLst>
          </p:cNvPr>
          <p:cNvSpPr/>
          <p:nvPr/>
        </p:nvSpPr>
        <p:spPr>
          <a:xfrm>
            <a:off x="2771425" y="1985818"/>
            <a:ext cx="6677375" cy="284480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1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02</a:t>
            </a:r>
            <a:endParaRPr lang="ko-KR" altLang="en-US" sz="5400" dirty="0">
              <a:solidFill>
                <a:schemeClr val="bg1"/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283160" y="19844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88BE63-0495-4DA4-B57A-EA98DF409077}"/>
              </a:ext>
            </a:extLst>
          </p:cNvPr>
          <p:cNvSpPr/>
          <p:nvPr/>
        </p:nvSpPr>
        <p:spPr>
          <a:xfrm>
            <a:off x="1283160" y="598556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790A6-A71D-47D8-AB20-F5D3F0CE9CCF}"/>
              </a:ext>
            </a:extLst>
          </p:cNvPr>
          <p:cNvSpPr txBox="1"/>
          <p:nvPr/>
        </p:nvSpPr>
        <p:spPr>
          <a:xfrm>
            <a:off x="1709244" y="66006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87059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bg1"/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283160" y="19844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88BE63-0495-4DA4-B57A-EA98DF409077}"/>
              </a:ext>
            </a:extLst>
          </p:cNvPr>
          <p:cNvSpPr/>
          <p:nvPr/>
        </p:nvSpPr>
        <p:spPr>
          <a:xfrm>
            <a:off x="1283160" y="598556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790A6-A71D-47D8-AB20-F5D3F0CE9CCF}"/>
              </a:ext>
            </a:extLst>
          </p:cNvPr>
          <p:cNvSpPr txBox="1"/>
          <p:nvPr/>
        </p:nvSpPr>
        <p:spPr>
          <a:xfrm>
            <a:off x="1709244" y="66006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6653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283160" y="19844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88BE63-0495-4DA4-B57A-EA98DF409077}"/>
              </a:ext>
            </a:extLst>
          </p:cNvPr>
          <p:cNvSpPr/>
          <p:nvPr/>
        </p:nvSpPr>
        <p:spPr>
          <a:xfrm>
            <a:off x="1283160" y="598556"/>
            <a:ext cx="1488265" cy="49234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790A6-A71D-47D8-AB20-F5D3F0CE9CCF}"/>
              </a:ext>
            </a:extLst>
          </p:cNvPr>
          <p:cNvSpPr txBox="1"/>
          <p:nvPr/>
        </p:nvSpPr>
        <p:spPr>
          <a:xfrm>
            <a:off x="1709244" y="66006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0750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4977245" y="2526009"/>
            <a:ext cx="2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Gill Sans Nov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790A6-A71D-47D8-AB20-F5D3F0CE9CCF}"/>
              </a:ext>
            </a:extLst>
          </p:cNvPr>
          <p:cNvSpPr txBox="1"/>
          <p:nvPr/>
        </p:nvSpPr>
        <p:spPr>
          <a:xfrm>
            <a:off x="1709244" y="66006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68337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G마켓 산스 TTF Medium</vt:lpstr>
      <vt:lpstr>맑은 고딕</vt:lpstr>
      <vt:lpstr>Arial</vt:lpstr>
      <vt:lpstr>Gill Sans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Sanha</dc:creator>
  <cp:lastModifiedBy>Hwang Sanha</cp:lastModifiedBy>
  <cp:revision>6</cp:revision>
  <dcterms:created xsi:type="dcterms:W3CDTF">2021-03-25T14:18:36Z</dcterms:created>
  <dcterms:modified xsi:type="dcterms:W3CDTF">2021-03-25T15:10:47Z</dcterms:modified>
</cp:coreProperties>
</file>