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7" r:id="rId5"/>
    <p:sldId id="257" r:id="rId6"/>
    <p:sldId id="268" r:id="rId7"/>
    <p:sldId id="259" r:id="rId8"/>
    <p:sldId id="269" r:id="rId9"/>
    <p:sldId id="270" r:id="rId10"/>
    <p:sldId id="26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2"/>
    <p:restoredTop sz="94694"/>
  </p:normalViewPr>
  <p:slideViewPr>
    <p:cSldViewPr snapToGrid="0">
      <p:cViewPr varScale="1">
        <p:scale>
          <a:sx n="121" d="100"/>
          <a:sy n="12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1E819-4B0B-42A9-9F93-B2CE63A7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6E6C1-9221-4AC5-A2CB-18F40B6AF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C61BF-BA80-4D99-82BF-2C714246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F37B-7130-4CA3-A77D-C7A80D8C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0053E-19AF-4717-9A81-C4118DB9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483D-536E-472D-BBD1-9F513A27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5F103-F1E0-4C9C-9613-3F682007A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E904F-656A-42A7-8D35-578A7A0C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272DF-A333-474D-8AF1-10DD5FE6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B15DF-6705-4335-9511-ED1676ED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7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912F52-4A86-4845-B4F3-D79B2FBCF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8F0EA-96D3-4A4C-9EC9-C80B8EFC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72293-34BE-40F3-AD2F-C34A1C46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AAD93-8888-4E18-BA9A-B5119FEC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0DA53-3E23-42D3-9BCF-F351D910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8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50DE4-DE22-4B91-B37A-B4A214F4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58C00-6A00-49C5-8E2A-A52ED6E7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B2F7-461B-44B4-9839-6035EDF6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104C0-18F3-400E-9A56-A2F523C0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B6237-7C1D-443B-992B-AAD0EA91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5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F578-6D0B-4211-951C-C426E6BF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7F65A-9353-44E8-9D69-FB392501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052C-1F98-43F4-BDB6-49BB5B8E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6BE0F-F5F5-42BF-B8B6-71423C2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21CEA-EDC0-4EB8-AAE2-1FBD14F3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2CE12-FE31-4C9E-9B1F-6F5EC294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14C18-71C9-48B9-B233-02906A3F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144169-9BAA-4D69-9ED2-98737CCE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0E61C-C39D-4AA1-A809-5C852205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CFD71-E969-402C-920A-5E299763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CFBD2-6328-4C47-B349-C63CD18E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1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DB329-E84D-41A4-84C1-459023FA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4DE6C-00B6-491C-8E28-ED6CFCEF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848FA-CB5F-4349-96AF-01BCF3CD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810A4-41D1-4729-A68C-0D15C222C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DBC9F5-A994-4B21-9D7F-F6CBDCD67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BB2ADA-AE66-43AD-8EFA-C52E097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FAF48A-6CE6-458F-9504-BCE3B1FA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9B0F36-F0E8-4DD0-9713-9876969F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667E9-C8FB-4788-ABD5-86C57EAA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2A4E3C-D954-4247-AF33-352B5781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7E8A3B-6BCA-435E-9F10-172B63C9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14242-D7AF-44A3-BF39-87334786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785BE3-125C-4F87-929F-0C8F73C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EA0EE-35C5-4BF8-BF34-231031E0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E2B64-EA3A-4DAD-8943-621C5923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6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9F5F5-5FD6-44BD-9426-D2C2A6CE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ED3AA-C4ED-49FB-91EC-EFACD8A5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57CE1-D497-4B9E-A843-C7C25B7D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D8A7D-7DDD-492A-9EA3-BF38B8AE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9254A-71B1-4FA4-B67C-72EF3F2E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3FCB1-F008-4717-8350-0EC33A2D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3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A131A-96FE-4305-AB2A-6A61BD0E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E2C14-33C4-44DE-B5E0-AB3712122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7B2C8-905C-4BC9-9A3C-31470B62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464D4-E8A0-471C-BAA3-BA6E191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D86BF-CAB6-4AE6-9AD9-C8699E1E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F7D40-5AFF-45B6-8FA3-A25A6E9C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8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00DF30-0C13-4C5B-953B-6F740030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4BE3F-4684-4A21-9423-B38B4DA47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0C3E9-C1DE-40BA-9274-1512CD333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44F4E-6845-4626-B38A-699B97056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3A7BD-FE7E-442F-A246-DF826D044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04BF1B9-6E63-46C7-B060-BAD9F682235B}"/>
              </a:ext>
            </a:extLst>
          </p:cNvPr>
          <p:cNvSpPr/>
          <p:nvPr/>
        </p:nvSpPr>
        <p:spPr>
          <a:xfrm>
            <a:off x="4623955" y="2313538"/>
            <a:ext cx="2944089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5443047" y="1302975"/>
            <a:ext cx="141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40FBFD-CE00-46B3-A070-83949968499F}"/>
              </a:ext>
            </a:extLst>
          </p:cNvPr>
          <p:cNvCxnSpPr>
            <a:cxnSpLocks/>
          </p:cNvCxnSpPr>
          <p:nvPr/>
        </p:nvCxnSpPr>
        <p:spPr>
          <a:xfrm>
            <a:off x="1233054" y="2139071"/>
            <a:ext cx="3426691" cy="0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6D65B5-36DA-4CC1-8A08-F607F592B76B}"/>
              </a:ext>
            </a:extLst>
          </p:cNvPr>
          <p:cNvCxnSpPr>
            <a:cxnSpLocks/>
          </p:cNvCxnSpPr>
          <p:nvPr/>
        </p:nvCxnSpPr>
        <p:spPr>
          <a:xfrm flipV="1">
            <a:off x="7532257" y="2139071"/>
            <a:ext cx="3519055" cy="1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5533058" y="2359653"/>
            <a:ext cx="123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655B9-8A68-4899-97F3-F6144087013E}"/>
              </a:ext>
            </a:extLst>
          </p:cNvPr>
          <p:cNvSpPr txBox="1"/>
          <p:nvPr/>
        </p:nvSpPr>
        <p:spPr>
          <a:xfrm>
            <a:off x="5407804" y="5273726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7E9F97-DF96-4538-AA46-74902DD4F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38" y="5877160"/>
            <a:ext cx="688196" cy="6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5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083E59-99ED-4E9A-9D42-DE40F41A9F0D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2E26E-69D2-4BE6-9F53-826712900D62}"/>
              </a:ext>
            </a:extLst>
          </p:cNvPr>
          <p:cNvSpPr txBox="1"/>
          <p:nvPr/>
        </p:nvSpPr>
        <p:spPr>
          <a:xfrm>
            <a:off x="1764057" y="570929"/>
            <a:ext cx="10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25E88-F7E9-4BCB-B40A-934F677F6AC4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41EE-2583-4DDA-8DCC-24004208C113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AEA931-799E-7648-C644-70309BB4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84" y="1257748"/>
            <a:ext cx="8371554" cy="5482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A2FE8F-0AA1-F1D4-3BDE-7412F3C49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87" y="3464765"/>
            <a:ext cx="2185988" cy="2135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0E0FBD-35D3-7975-04C8-FEC66FBE6BC9}"/>
              </a:ext>
            </a:extLst>
          </p:cNvPr>
          <p:cNvSpPr txBox="1"/>
          <p:nvPr/>
        </p:nvSpPr>
        <p:spPr>
          <a:xfrm>
            <a:off x="1845427" y="4312529"/>
            <a:ext cx="2271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Intuition</a:t>
            </a:r>
          </a:p>
          <a:p>
            <a:pPr marL="285750" indent="-285750">
              <a:buFontTx/>
              <a:buChar char="-"/>
            </a:pPr>
            <a:r>
              <a:rPr lang="en-KR" dirty="0"/>
              <a:t>Skip connection</a:t>
            </a:r>
          </a:p>
          <a:p>
            <a:pPr marL="285750" indent="-285750">
              <a:buFontTx/>
              <a:buChar char="-"/>
            </a:pPr>
            <a:r>
              <a:rPr lang="en-KR" dirty="0"/>
              <a:t>Identity mapping</a:t>
            </a:r>
          </a:p>
        </p:txBody>
      </p:sp>
    </p:spTree>
    <p:extLst>
      <p:ext uri="{BB962C8B-B14F-4D97-AF65-F5344CB8AC3E}">
        <p14:creationId xmlns:p14="http://schemas.microsoft.com/office/powerpoint/2010/main" val="46653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083E59-99ED-4E9A-9D42-DE40F41A9F0D}"/>
              </a:ext>
            </a:extLst>
          </p:cNvPr>
          <p:cNvSpPr/>
          <p:nvPr/>
        </p:nvSpPr>
        <p:spPr>
          <a:xfrm>
            <a:off x="724201" y="456873"/>
            <a:ext cx="3694541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Q&amp;A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41EE-2583-4DDA-8DCC-24004208C113}"/>
              </a:ext>
            </a:extLst>
          </p:cNvPr>
          <p:cNvSpPr txBox="1"/>
          <p:nvPr/>
        </p:nvSpPr>
        <p:spPr>
          <a:xfrm>
            <a:off x="3797597" y="2567226"/>
            <a:ext cx="4596805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84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tory image">
            <a:extLst>
              <a:ext uri="{FF2B5EF4-FFF2-40B4-BE49-F238E27FC236}">
                <a16:creationId xmlns:a16="http://schemas.microsoft.com/office/drawing/2014/main" id="{E71A92A2-C237-ECD6-09CD-C4671DF6D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807028"/>
            <a:ext cx="101473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7557E8-3AC4-0AA6-C7F8-D06802D8D320}"/>
              </a:ext>
            </a:extLst>
          </p:cNvPr>
          <p:cNvSpPr txBox="1"/>
          <p:nvPr/>
        </p:nvSpPr>
        <p:spPr>
          <a:xfrm>
            <a:off x="2815743" y="871640"/>
            <a:ext cx="656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ImageNet Large Scale Visual Recognition Challenge (ILSVRC)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7540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40FBFD-CE00-46B3-A070-83949968499F}"/>
              </a:ext>
            </a:extLst>
          </p:cNvPr>
          <p:cNvCxnSpPr>
            <a:cxnSpLocks/>
          </p:cNvCxnSpPr>
          <p:nvPr/>
        </p:nvCxnSpPr>
        <p:spPr>
          <a:xfrm>
            <a:off x="3228113" y="1390925"/>
            <a:ext cx="0" cy="4640420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04BF1B9-6E63-46C7-B060-BAD9F682235B}"/>
              </a:ext>
            </a:extLst>
          </p:cNvPr>
          <p:cNvSpPr/>
          <p:nvPr/>
        </p:nvSpPr>
        <p:spPr>
          <a:xfrm>
            <a:off x="1644589" y="523094"/>
            <a:ext cx="2944089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156325" y="267359"/>
            <a:ext cx="148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156324" y="81537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655B9-8A68-4899-97F3-F6144087013E}"/>
              </a:ext>
            </a:extLst>
          </p:cNvPr>
          <p:cNvSpPr txBox="1"/>
          <p:nvPr/>
        </p:nvSpPr>
        <p:spPr>
          <a:xfrm>
            <a:off x="2388721" y="56920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F9F35-1CFB-410F-8533-1BEE37E3DDC1}"/>
              </a:ext>
            </a:extLst>
          </p:cNvPr>
          <p:cNvSpPr txBox="1"/>
          <p:nvPr/>
        </p:nvSpPr>
        <p:spPr>
          <a:xfrm>
            <a:off x="3741852" y="2398374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AlexNet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B10CC9-F732-4823-B7A3-CE2359B62E8E}"/>
              </a:ext>
            </a:extLst>
          </p:cNvPr>
          <p:cNvSpPr txBox="1"/>
          <p:nvPr/>
        </p:nvSpPr>
        <p:spPr>
          <a:xfrm>
            <a:off x="3741852" y="3239424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VGGNet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44890-21BE-40AC-948F-7FCE41058C46}"/>
              </a:ext>
            </a:extLst>
          </p:cNvPr>
          <p:cNvSpPr txBox="1"/>
          <p:nvPr/>
        </p:nvSpPr>
        <p:spPr>
          <a:xfrm>
            <a:off x="3741851" y="4073014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39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156325" y="267359"/>
            <a:ext cx="148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156324" y="81537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422D5-BF52-C15F-1AAD-F80407A3D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653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9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7B9BC-DC86-44E1-BCE8-059DD361C0BF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01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2AD6-2020-466B-BAB4-FF6C7168A8B5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88BE63-0495-4DA4-B57A-EA98DF409077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790A6-A71D-47D8-AB20-F5D3F0CE9CCF}"/>
              </a:ext>
            </a:extLst>
          </p:cNvPr>
          <p:cNvSpPr txBox="1"/>
          <p:nvPr/>
        </p:nvSpPr>
        <p:spPr>
          <a:xfrm>
            <a:off x="1662456" y="585899"/>
            <a:ext cx="106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AlexNet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336252-D9E7-1BDC-EB17-A0ECD359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7" y="1920758"/>
            <a:ext cx="6399678" cy="318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684430-5E24-4658-5674-340ED5A1D470}"/>
              </a:ext>
            </a:extLst>
          </p:cNvPr>
          <p:cNvSpPr txBox="1"/>
          <p:nvPr/>
        </p:nvSpPr>
        <p:spPr>
          <a:xfrm>
            <a:off x="7528659" y="955231"/>
            <a:ext cx="4276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Intuition</a:t>
            </a:r>
          </a:p>
          <a:p>
            <a:pPr marL="285750" indent="-285750">
              <a:buFontTx/>
              <a:buChar char="-"/>
            </a:pPr>
            <a:r>
              <a:rPr lang="en-KR" dirty="0"/>
              <a:t>First CNN model</a:t>
            </a:r>
          </a:p>
          <a:p>
            <a:pPr marL="285750" indent="-285750">
              <a:buFontTx/>
              <a:buChar char="-"/>
            </a:pPr>
            <a:r>
              <a:rPr lang="en-KR" dirty="0"/>
              <a:t>Fisrt use ReLU</a:t>
            </a:r>
          </a:p>
          <a:p>
            <a:pPr marL="285750" indent="-285750">
              <a:buFontTx/>
              <a:buChar char="-"/>
            </a:pPr>
            <a:r>
              <a:rPr lang="en-KR" dirty="0"/>
              <a:t>8Layers (5Conv, 3FC)</a:t>
            </a:r>
          </a:p>
          <a:p>
            <a:pPr marL="285750" indent="-285750">
              <a:buFontTx/>
              <a:buChar char="-"/>
            </a:pPr>
            <a:r>
              <a:rPr lang="en-KR" dirty="0"/>
              <a:t>Max Pooling</a:t>
            </a:r>
          </a:p>
          <a:p>
            <a:pPr marL="285750" indent="-285750">
              <a:buFontTx/>
              <a:buChar char="-"/>
            </a:pPr>
            <a:r>
              <a:rPr lang="en-KR" dirty="0"/>
              <a:t>Local Response Normalization (LRN)</a:t>
            </a:r>
          </a:p>
          <a:p>
            <a:r>
              <a:rPr lang="en-KR" dirty="0"/>
              <a:t>	(</a:t>
            </a:r>
            <a:r>
              <a:rPr lang="en-KR" dirty="0">
                <a:solidFill>
                  <a:srgbClr val="FF0000"/>
                </a:solidFill>
              </a:rPr>
              <a:t>Not anymore</a:t>
            </a:r>
            <a:r>
              <a:rPr lang="en-KR" dirty="0"/>
              <a:t>)</a:t>
            </a:r>
          </a:p>
          <a:p>
            <a:pPr marL="285750" indent="-285750">
              <a:buFontTx/>
              <a:buChar char="-"/>
            </a:pPr>
            <a:r>
              <a:rPr lang="en-KR" dirty="0"/>
              <a:t>Mutiple GPUs</a:t>
            </a:r>
          </a:p>
          <a:p>
            <a:pPr marL="285750" indent="-285750">
              <a:buFontTx/>
              <a:buChar char="-"/>
            </a:pPr>
            <a:r>
              <a:rPr lang="en-KR" dirty="0"/>
              <a:t>Drop-out</a:t>
            </a:r>
          </a:p>
          <a:p>
            <a:pPr marL="285750" indent="-285750">
              <a:buFontTx/>
              <a:buChar char="-"/>
            </a:pPr>
            <a:r>
              <a:rPr lang="en-KR" dirty="0"/>
              <a:t>Data augmentation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BD5B6B-4B17-6C73-B156-A9DCC952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4022725"/>
            <a:ext cx="3156339" cy="256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41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156325" y="267359"/>
            <a:ext cx="148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156324" y="81537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84C28-F25F-20E2-8E27-40B17D406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02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643984" y="576713"/>
            <a:ext cx="10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VGGNet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15A283-2504-61B2-293C-C02DDDFD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749"/>
            <a:ext cx="5194300" cy="516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EC7D84-AF93-360C-B008-9764BDA37967}"/>
              </a:ext>
            </a:extLst>
          </p:cNvPr>
          <p:cNvSpPr txBox="1"/>
          <p:nvPr/>
        </p:nvSpPr>
        <p:spPr>
          <a:xfrm>
            <a:off x="5194300" y="1355017"/>
            <a:ext cx="3682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Intuition</a:t>
            </a:r>
          </a:p>
          <a:p>
            <a:pPr marL="285750" indent="-285750">
              <a:buFontTx/>
              <a:buChar char="-"/>
            </a:pPr>
            <a:r>
              <a:rPr lang="en-KR" dirty="0"/>
              <a:t>Use smaller filters</a:t>
            </a:r>
          </a:p>
          <a:p>
            <a:r>
              <a:rPr lang="en-KR" dirty="0"/>
              <a:t>	3x3 Conv *3 = 7x7 Conv</a:t>
            </a:r>
          </a:p>
          <a:p>
            <a:pPr marL="285750" indent="-285750">
              <a:buFontTx/>
              <a:buChar char="-"/>
            </a:pPr>
            <a:r>
              <a:rPr lang="en-US" dirty="0"/>
              <a:t>F</a:t>
            </a:r>
            <a:r>
              <a:rPr lang="en-KR" dirty="0"/>
              <a:t>ewer parameters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NO</a:t>
            </a:r>
            <a:r>
              <a:rPr lang="en-KR" dirty="0"/>
              <a:t> LRN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1D9B6-7FDF-24CE-7BF2-F9BF3B8C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3063919"/>
            <a:ext cx="6515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9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156325" y="267359"/>
            <a:ext cx="148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156324" y="81537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963FA-BD3C-1C89-A550-95D1B3675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6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083E59-99ED-4E9A-9D42-DE40F41A9F0D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2E26E-69D2-4BE6-9F53-826712900D62}"/>
              </a:ext>
            </a:extLst>
          </p:cNvPr>
          <p:cNvSpPr txBox="1"/>
          <p:nvPr/>
        </p:nvSpPr>
        <p:spPr>
          <a:xfrm>
            <a:off x="1764057" y="570929"/>
            <a:ext cx="10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25E88-F7E9-4BCB-B40A-934F677F6AC4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41EE-2583-4DDA-8DCC-24004208C113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4D7DB-3ECA-90C9-E4A6-6ECF4AB1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593389"/>
            <a:ext cx="7353300" cy="245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D27466-EA4E-02C7-5EE0-86EFF07014F4}"/>
              </a:ext>
            </a:extLst>
          </p:cNvPr>
          <p:cNvSpPr txBox="1"/>
          <p:nvPr/>
        </p:nvSpPr>
        <p:spPr>
          <a:xfrm>
            <a:off x="2193547" y="2043113"/>
            <a:ext cx="528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Then more deeper layer goes to more accuracy?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132FB-472E-4F4E-2443-71DAD2971C27}"/>
              </a:ext>
            </a:extLst>
          </p:cNvPr>
          <p:cNvSpPr txBox="1"/>
          <p:nvPr/>
        </p:nvSpPr>
        <p:spPr>
          <a:xfrm rot="1440135">
            <a:off x="7552596" y="1950779"/>
            <a:ext cx="984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000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A557E-EE77-4D16-6AA4-15D156E09F18}"/>
              </a:ext>
            </a:extLst>
          </p:cNvPr>
          <p:cNvSpPr txBox="1"/>
          <p:nvPr/>
        </p:nvSpPr>
        <p:spPr>
          <a:xfrm>
            <a:off x="3697620" y="5494092"/>
            <a:ext cx="363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We need to fix optimal prob</a:t>
            </a:r>
            <a:r>
              <a:rPr lang="en-US" dirty="0"/>
              <a:t>le</a:t>
            </a:r>
            <a:r>
              <a:rPr lang="en-KR" dirty="0"/>
              <a:t>m!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5C9CAF1-0BE6-FDE7-09AE-72EE4B738D86}"/>
              </a:ext>
            </a:extLst>
          </p:cNvPr>
          <p:cNvSpPr/>
          <p:nvPr/>
        </p:nvSpPr>
        <p:spPr>
          <a:xfrm>
            <a:off x="2937680" y="5600725"/>
            <a:ext cx="765382" cy="1923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01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121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G마켓 산스 TTF Medium</vt:lpstr>
      <vt:lpstr>맑은 고딕</vt:lpstr>
      <vt:lpstr>Arial</vt:lpstr>
      <vt:lpstr>Gill Sans Nova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Sanha</dc:creator>
  <cp:lastModifiedBy>노건우</cp:lastModifiedBy>
  <cp:revision>9</cp:revision>
  <dcterms:created xsi:type="dcterms:W3CDTF">2021-03-25T14:18:36Z</dcterms:created>
  <dcterms:modified xsi:type="dcterms:W3CDTF">2022-09-21T17:54:18Z</dcterms:modified>
</cp:coreProperties>
</file>