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8" r:id="rId4"/>
    <p:sldId id="257" r:id="rId5"/>
    <p:sldId id="259" r:id="rId6"/>
  </p:sldIdLst>
  <p:sldSz cx="16256000" cy="12192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DFF0-CF5E-4D49-A9C8-CD17EE6E1642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7BB-5C5C-4868-A107-A9ABE8CF089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66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DFF0-CF5E-4D49-A9C8-CD17EE6E1642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7BB-5C5C-4868-A107-A9ABE8CF089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677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DFF0-CF5E-4D49-A9C8-CD17EE6E1642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7BB-5C5C-4868-A107-A9ABE8CF089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73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DFF0-CF5E-4D49-A9C8-CD17EE6E1642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7BB-5C5C-4868-A107-A9ABE8CF089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77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DFF0-CF5E-4D49-A9C8-CD17EE6E1642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7BB-5C5C-4868-A107-A9ABE8CF089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025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DFF0-CF5E-4D49-A9C8-CD17EE6E1642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7BB-5C5C-4868-A107-A9ABE8CF089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51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DFF0-CF5E-4D49-A9C8-CD17EE6E1642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7BB-5C5C-4868-A107-A9ABE8CF089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0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DFF0-CF5E-4D49-A9C8-CD17EE6E1642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7BB-5C5C-4868-A107-A9ABE8CF089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04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DFF0-CF5E-4D49-A9C8-CD17EE6E1642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7BB-5C5C-4868-A107-A9ABE8CF089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248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DFF0-CF5E-4D49-A9C8-CD17EE6E1642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7BB-5C5C-4868-A107-A9ABE8CF089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057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DFF0-CF5E-4D49-A9C8-CD17EE6E1642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7BB-5C5C-4868-A107-A9ABE8CF089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551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DFF0-CF5E-4D49-A9C8-CD17EE6E1642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07BB-5C5C-4868-A107-A9ABE8CF089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947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856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6508000" y="1480662"/>
            <a:ext cx="3240000" cy="18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/>
              <a:t>W</a:t>
            </a:r>
            <a:endParaRPr lang="nl-BE" sz="1350" dirty="0"/>
          </a:p>
        </p:txBody>
      </p:sp>
      <p:sp>
        <p:nvSpPr>
          <p:cNvPr id="21" name="Rechthoek 20"/>
          <p:cNvSpPr/>
          <p:nvPr/>
        </p:nvSpPr>
        <p:spPr>
          <a:xfrm>
            <a:off x="1958470" y="3972457"/>
            <a:ext cx="3240000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T</a:t>
            </a:r>
            <a:endParaRPr lang="nl-BE" sz="1350" dirty="0"/>
          </a:p>
        </p:txBody>
      </p:sp>
      <p:grpSp>
        <p:nvGrpSpPr>
          <p:cNvPr id="91" name="Groep 90"/>
          <p:cNvGrpSpPr/>
          <p:nvPr/>
        </p:nvGrpSpPr>
        <p:grpSpPr>
          <a:xfrm>
            <a:off x="11057530" y="8911339"/>
            <a:ext cx="3240000" cy="1800000"/>
            <a:chOff x="11057530" y="7430677"/>
            <a:chExt cx="3240000" cy="1800000"/>
          </a:xfrm>
        </p:grpSpPr>
        <p:sp>
          <p:nvSpPr>
            <p:cNvPr id="37" name="Rechthoek 36"/>
            <p:cNvSpPr/>
            <p:nvPr/>
          </p:nvSpPr>
          <p:spPr>
            <a:xfrm>
              <a:off x="11057530" y="7430677"/>
              <a:ext cx="3240000" cy="1800000"/>
            </a:xfrm>
            <a:prstGeom prst="rect">
              <a:avLst/>
            </a:prstGeom>
            <a:solidFill>
              <a:srgbClr val="57257D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D</a:t>
              </a:r>
              <a:endParaRPr lang="nl-BE" sz="1350" dirty="0"/>
            </a:p>
          </p:txBody>
        </p:sp>
        <p:sp>
          <p:nvSpPr>
            <p:cNvPr id="41" name="Rechthoek 40"/>
            <p:cNvSpPr/>
            <p:nvPr/>
          </p:nvSpPr>
          <p:spPr>
            <a:xfrm>
              <a:off x="11678470" y="7577594"/>
              <a:ext cx="2520000" cy="108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M</a:t>
              </a:r>
              <a:endParaRPr lang="nl-BE" sz="1350" dirty="0"/>
            </a:p>
          </p:txBody>
        </p:sp>
        <p:sp>
          <p:nvSpPr>
            <p:cNvPr id="42" name="Rechthoek 41"/>
            <p:cNvSpPr/>
            <p:nvPr/>
          </p:nvSpPr>
          <p:spPr>
            <a:xfrm>
              <a:off x="12083410" y="7684136"/>
              <a:ext cx="2052000" cy="3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W</a:t>
              </a:r>
              <a:endParaRPr lang="nl-BE" sz="1350" dirty="0"/>
            </a:p>
          </p:txBody>
        </p:sp>
        <p:sp>
          <p:nvSpPr>
            <p:cNvPr id="43" name="Rechthoek 42"/>
            <p:cNvSpPr/>
            <p:nvPr/>
          </p:nvSpPr>
          <p:spPr>
            <a:xfrm>
              <a:off x="12083410" y="8191053"/>
              <a:ext cx="2052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M</a:t>
              </a:r>
              <a:endParaRPr lang="nl-BE" sz="1350" dirty="0"/>
            </a:p>
          </p:txBody>
        </p:sp>
        <p:sp>
          <p:nvSpPr>
            <p:cNvPr id="40" name="Rechthoek 39"/>
            <p:cNvSpPr/>
            <p:nvPr/>
          </p:nvSpPr>
          <p:spPr>
            <a:xfrm>
              <a:off x="11678470" y="8804511"/>
              <a:ext cx="252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D</a:t>
              </a:r>
              <a:endParaRPr lang="nl-BE" sz="1350" dirty="0"/>
            </a:p>
          </p:txBody>
        </p:sp>
      </p:grpSp>
      <p:grpSp>
        <p:nvGrpSpPr>
          <p:cNvPr id="89" name="Groep 88"/>
          <p:cNvGrpSpPr/>
          <p:nvPr/>
        </p:nvGrpSpPr>
        <p:grpSpPr>
          <a:xfrm>
            <a:off x="5198470" y="6421710"/>
            <a:ext cx="3240000" cy="1800000"/>
            <a:chOff x="5198470" y="4941048"/>
            <a:chExt cx="3240000" cy="1800000"/>
          </a:xfrm>
        </p:grpSpPr>
        <p:sp>
          <p:nvSpPr>
            <p:cNvPr id="45" name="Rechthoek 44"/>
            <p:cNvSpPr/>
            <p:nvPr/>
          </p:nvSpPr>
          <p:spPr>
            <a:xfrm>
              <a:off x="5198470" y="4941048"/>
              <a:ext cx="3240000" cy="180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err="1" smtClean="0"/>
                <a:t>TSec</a:t>
              </a:r>
              <a:endParaRPr lang="nl-BE" sz="1350" dirty="0"/>
            </a:p>
          </p:txBody>
        </p:sp>
        <p:sp>
          <p:nvSpPr>
            <p:cNvPr id="49" name="Rechthoek 48"/>
            <p:cNvSpPr/>
            <p:nvPr/>
          </p:nvSpPr>
          <p:spPr>
            <a:xfrm>
              <a:off x="7259410" y="5087965"/>
              <a:ext cx="1080000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S</a:t>
              </a:r>
              <a:endParaRPr lang="nl-BE" sz="1350" dirty="0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7556350" y="5194507"/>
              <a:ext cx="720000" cy="3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W</a:t>
              </a:r>
              <a:endParaRPr lang="nl-BE" sz="1350" dirty="0"/>
            </a:p>
          </p:txBody>
        </p:sp>
        <p:sp>
          <p:nvSpPr>
            <p:cNvPr id="51" name="Rechthoek 50"/>
            <p:cNvSpPr/>
            <p:nvPr/>
          </p:nvSpPr>
          <p:spPr>
            <a:xfrm>
              <a:off x="7556350" y="5701424"/>
              <a:ext cx="72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S</a:t>
              </a:r>
              <a:endParaRPr lang="nl-BE" sz="1350" dirty="0"/>
            </a:p>
          </p:txBody>
        </p:sp>
        <p:sp>
          <p:nvSpPr>
            <p:cNvPr id="47" name="Rechthoek 46"/>
            <p:cNvSpPr/>
            <p:nvPr/>
          </p:nvSpPr>
          <p:spPr>
            <a:xfrm>
              <a:off x="5819410" y="5087965"/>
              <a:ext cx="1080000" cy="10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T</a:t>
              </a:r>
              <a:endParaRPr lang="nl-BE" sz="1350" dirty="0"/>
            </a:p>
          </p:txBody>
        </p:sp>
        <p:sp>
          <p:nvSpPr>
            <p:cNvPr id="48" name="Rechthoek 47"/>
            <p:cNvSpPr/>
            <p:nvPr/>
          </p:nvSpPr>
          <p:spPr>
            <a:xfrm>
              <a:off x="5819410" y="6314882"/>
              <a:ext cx="252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err="1" smtClean="0"/>
                <a:t>TSec</a:t>
              </a:r>
              <a:endParaRPr lang="nl-BE" sz="1350" dirty="0"/>
            </a:p>
          </p:txBody>
        </p:sp>
      </p:grpSp>
      <p:grpSp>
        <p:nvGrpSpPr>
          <p:cNvPr id="90" name="Groep 89"/>
          <p:cNvGrpSpPr/>
          <p:nvPr/>
        </p:nvGrpSpPr>
        <p:grpSpPr>
          <a:xfrm>
            <a:off x="3268000" y="8911339"/>
            <a:ext cx="3240000" cy="1800000"/>
            <a:chOff x="3268000" y="7430677"/>
            <a:chExt cx="3240000" cy="1800000"/>
          </a:xfrm>
        </p:grpSpPr>
        <p:sp>
          <p:nvSpPr>
            <p:cNvPr id="53" name="Rechthoek 52"/>
            <p:cNvSpPr/>
            <p:nvPr/>
          </p:nvSpPr>
          <p:spPr>
            <a:xfrm>
              <a:off x="3268000" y="7430677"/>
              <a:ext cx="3240000" cy="180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C</a:t>
              </a:r>
              <a:endParaRPr lang="nl-BE" sz="1350" dirty="0"/>
            </a:p>
          </p:txBody>
        </p:sp>
        <p:sp>
          <p:nvSpPr>
            <p:cNvPr id="57" name="Rechthoek 56"/>
            <p:cNvSpPr/>
            <p:nvPr/>
          </p:nvSpPr>
          <p:spPr>
            <a:xfrm>
              <a:off x="5328940" y="7577594"/>
              <a:ext cx="1080000" cy="108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/>
                <a:t>M</a:t>
              </a:r>
              <a:endParaRPr lang="nl-BE" sz="1350" dirty="0"/>
            </a:p>
          </p:txBody>
        </p:sp>
        <p:sp>
          <p:nvSpPr>
            <p:cNvPr id="58" name="Rechthoek 57"/>
            <p:cNvSpPr/>
            <p:nvPr/>
          </p:nvSpPr>
          <p:spPr>
            <a:xfrm>
              <a:off x="5625880" y="7684136"/>
              <a:ext cx="720000" cy="3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W</a:t>
              </a:r>
              <a:endParaRPr lang="nl-BE" sz="1350" dirty="0"/>
            </a:p>
          </p:txBody>
        </p:sp>
        <p:sp>
          <p:nvSpPr>
            <p:cNvPr id="59" name="Rechthoek 58"/>
            <p:cNvSpPr/>
            <p:nvPr/>
          </p:nvSpPr>
          <p:spPr>
            <a:xfrm>
              <a:off x="5625880" y="8191053"/>
              <a:ext cx="72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/>
                <a:t>M</a:t>
              </a:r>
              <a:endParaRPr lang="nl-BE" sz="1350" dirty="0"/>
            </a:p>
          </p:txBody>
        </p:sp>
        <p:sp>
          <p:nvSpPr>
            <p:cNvPr id="55" name="Rechthoek 54"/>
            <p:cNvSpPr/>
            <p:nvPr/>
          </p:nvSpPr>
          <p:spPr>
            <a:xfrm>
              <a:off x="3888940" y="7577594"/>
              <a:ext cx="1080000" cy="10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T</a:t>
              </a:r>
              <a:endParaRPr lang="nl-BE" sz="1350" dirty="0"/>
            </a:p>
          </p:txBody>
        </p:sp>
        <p:sp>
          <p:nvSpPr>
            <p:cNvPr id="56" name="Rechthoek 55"/>
            <p:cNvSpPr/>
            <p:nvPr/>
          </p:nvSpPr>
          <p:spPr>
            <a:xfrm>
              <a:off x="3888940" y="8804511"/>
              <a:ext cx="252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C</a:t>
              </a:r>
              <a:endParaRPr lang="nl-BE" sz="1350" dirty="0"/>
            </a:p>
          </p:txBody>
        </p:sp>
      </p:grpSp>
      <p:grpSp>
        <p:nvGrpSpPr>
          <p:cNvPr id="87" name="Groep 86"/>
          <p:cNvGrpSpPr/>
          <p:nvPr/>
        </p:nvGrpSpPr>
        <p:grpSpPr>
          <a:xfrm>
            <a:off x="6508000" y="3932081"/>
            <a:ext cx="3240000" cy="1800000"/>
            <a:chOff x="6508000" y="2451419"/>
            <a:chExt cx="3240000" cy="1800000"/>
          </a:xfrm>
        </p:grpSpPr>
        <p:sp>
          <p:nvSpPr>
            <p:cNvPr id="13" name="Rechthoek 12"/>
            <p:cNvSpPr/>
            <p:nvPr/>
          </p:nvSpPr>
          <p:spPr>
            <a:xfrm>
              <a:off x="6508000" y="2451419"/>
              <a:ext cx="3240000" cy="180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/>
                <a:t>S</a:t>
              </a:r>
              <a:endParaRPr lang="nl-BE" sz="1350" dirty="0"/>
            </a:p>
          </p:txBody>
        </p:sp>
        <p:sp>
          <p:nvSpPr>
            <p:cNvPr id="16" name="Rechthoek 15"/>
            <p:cNvSpPr/>
            <p:nvPr/>
          </p:nvSpPr>
          <p:spPr>
            <a:xfrm>
              <a:off x="7128940" y="3394201"/>
              <a:ext cx="252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S</a:t>
              </a:r>
              <a:endParaRPr lang="nl-BE" sz="1350" dirty="0"/>
            </a:p>
          </p:txBody>
        </p:sp>
        <p:sp>
          <p:nvSpPr>
            <p:cNvPr id="60" name="Rechthoek 59"/>
            <p:cNvSpPr/>
            <p:nvPr/>
          </p:nvSpPr>
          <p:spPr>
            <a:xfrm>
              <a:off x="7128940" y="2524878"/>
              <a:ext cx="2520000" cy="72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>
                  <a:solidFill>
                    <a:schemeClr val="bg1"/>
                  </a:solidFill>
                </a:rPr>
                <a:t>W</a:t>
              </a:r>
              <a:endParaRPr lang="nl-BE" sz="13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ep 87"/>
          <p:cNvGrpSpPr/>
          <p:nvPr/>
        </p:nvGrpSpPr>
        <p:grpSpPr>
          <a:xfrm>
            <a:off x="10895410" y="4005540"/>
            <a:ext cx="3240000" cy="1800000"/>
            <a:chOff x="10895410" y="2524878"/>
            <a:chExt cx="3240000" cy="1800000"/>
          </a:xfrm>
        </p:grpSpPr>
        <p:sp>
          <p:nvSpPr>
            <p:cNvPr id="62" name="Rechthoek 61"/>
            <p:cNvSpPr/>
            <p:nvPr/>
          </p:nvSpPr>
          <p:spPr>
            <a:xfrm>
              <a:off x="10895410" y="2524878"/>
              <a:ext cx="3240000" cy="180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M</a:t>
              </a:r>
              <a:endParaRPr lang="nl-BE" sz="1350" dirty="0"/>
            </a:p>
          </p:txBody>
        </p:sp>
        <p:sp>
          <p:nvSpPr>
            <p:cNvPr id="63" name="Rechthoek 62"/>
            <p:cNvSpPr/>
            <p:nvPr/>
          </p:nvSpPr>
          <p:spPr>
            <a:xfrm>
              <a:off x="11516350" y="3467660"/>
              <a:ext cx="252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 smtClean="0"/>
                <a:t>M</a:t>
              </a:r>
              <a:endParaRPr lang="nl-BE" sz="1350" dirty="0"/>
            </a:p>
          </p:txBody>
        </p:sp>
        <p:sp>
          <p:nvSpPr>
            <p:cNvPr id="64" name="Rechthoek 63"/>
            <p:cNvSpPr/>
            <p:nvPr/>
          </p:nvSpPr>
          <p:spPr>
            <a:xfrm>
              <a:off x="11516350" y="2598337"/>
              <a:ext cx="2520000" cy="72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350" dirty="0">
                  <a:solidFill>
                    <a:schemeClr val="bg1"/>
                  </a:solidFill>
                </a:rPr>
                <a:t>W</a:t>
              </a:r>
              <a:endParaRPr lang="nl-BE" sz="13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Rechte verbindingslijn met pijl 69"/>
          <p:cNvCxnSpPr>
            <a:stCxn id="53" idx="0"/>
            <a:endCxn id="21" idx="2"/>
          </p:cNvCxnSpPr>
          <p:nvPr/>
        </p:nvCxnSpPr>
        <p:spPr>
          <a:xfrm flipH="1" flipV="1">
            <a:off x="3578470" y="5772457"/>
            <a:ext cx="1309530" cy="3138882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met pijl 71"/>
          <p:cNvCxnSpPr>
            <a:stCxn id="53" idx="3"/>
            <a:endCxn id="62" idx="2"/>
          </p:cNvCxnSpPr>
          <p:nvPr/>
        </p:nvCxnSpPr>
        <p:spPr>
          <a:xfrm flipV="1">
            <a:off x="6508000" y="5805540"/>
            <a:ext cx="6007410" cy="4005799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met pijl 73"/>
          <p:cNvCxnSpPr>
            <a:stCxn id="37" idx="0"/>
            <a:endCxn id="62" idx="2"/>
          </p:cNvCxnSpPr>
          <p:nvPr/>
        </p:nvCxnSpPr>
        <p:spPr>
          <a:xfrm flipH="1" flipV="1">
            <a:off x="12515410" y="5805540"/>
            <a:ext cx="162120" cy="3105799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stCxn id="45" idx="0"/>
            <a:endCxn id="21" idx="2"/>
          </p:cNvCxnSpPr>
          <p:nvPr/>
        </p:nvCxnSpPr>
        <p:spPr>
          <a:xfrm flipH="1" flipV="1">
            <a:off x="3578470" y="5772457"/>
            <a:ext cx="3240000" cy="649253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stCxn id="45" idx="0"/>
            <a:endCxn id="13" idx="2"/>
          </p:cNvCxnSpPr>
          <p:nvPr/>
        </p:nvCxnSpPr>
        <p:spPr>
          <a:xfrm flipV="1">
            <a:off x="6818470" y="5732081"/>
            <a:ext cx="1309530" cy="689629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met pijl 79"/>
          <p:cNvCxnSpPr>
            <a:endCxn id="2" idx="2"/>
          </p:cNvCxnSpPr>
          <p:nvPr/>
        </p:nvCxnSpPr>
        <p:spPr>
          <a:xfrm flipV="1">
            <a:off x="3733705" y="3280662"/>
            <a:ext cx="4394295" cy="69179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met pijl 83"/>
          <p:cNvCxnSpPr>
            <a:stCxn id="62" idx="0"/>
            <a:endCxn id="2" idx="2"/>
          </p:cNvCxnSpPr>
          <p:nvPr/>
        </p:nvCxnSpPr>
        <p:spPr>
          <a:xfrm flipH="1" flipV="1">
            <a:off x="8128000" y="3280662"/>
            <a:ext cx="4387410" cy="724878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chte verbindingslijn met pijl 85"/>
          <p:cNvCxnSpPr>
            <a:stCxn id="13" idx="0"/>
            <a:endCxn id="2" idx="2"/>
          </p:cNvCxnSpPr>
          <p:nvPr/>
        </p:nvCxnSpPr>
        <p:spPr>
          <a:xfrm flipV="1">
            <a:off x="8128000" y="3280662"/>
            <a:ext cx="0" cy="651419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kstvak 92"/>
          <p:cNvSpPr txBox="1"/>
          <p:nvPr/>
        </p:nvSpPr>
        <p:spPr>
          <a:xfrm>
            <a:off x="1958470" y="1480662"/>
            <a:ext cx="4270880" cy="55399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nl-NL" sz="3000" dirty="0" smtClean="0"/>
              <a:t>Multiple </a:t>
            </a:r>
            <a:r>
              <a:rPr lang="nl-NL" sz="3000" dirty="0" err="1" smtClean="0"/>
              <a:t>inherintance</a:t>
            </a:r>
            <a:endParaRPr lang="nl-BE" sz="3000" dirty="0"/>
          </a:p>
        </p:txBody>
      </p:sp>
      <p:sp>
        <p:nvSpPr>
          <p:cNvPr id="95" name="Tekstvak 94"/>
          <p:cNvSpPr txBox="1"/>
          <p:nvPr/>
        </p:nvSpPr>
        <p:spPr>
          <a:xfrm>
            <a:off x="10026650" y="1480662"/>
            <a:ext cx="4108760" cy="553998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nl-NL" sz="3000" dirty="0" err="1" smtClean="0"/>
              <a:t>Hierarchical</a:t>
            </a:r>
            <a:r>
              <a:rPr lang="nl-NL" sz="3000" dirty="0" smtClean="0"/>
              <a:t> </a:t>
            </a:r>
            <a:r>
              <a:rPr lang="nl-NL" sz="3000" dirty="0" err="1" smtClean="0"/>
              <a:t>inherintance</a:t>
            </a:r>
            <a:endParaRPr lang="nl-BE" sz="3000" dirty="0"/>
          </a:p>
        </p:txBody>
      </p:sp>
    </p:spTree>
    <p:extLst>
      <p:ext uri="{BB962C8B-B14F-4D97-AF65-F5344CB8AC3E}">
        <p14:creationId xmlns:p14="http://schemas.microsoft.com/office/powerpoint/2010/main" val="385361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14" y="2315158"/>
            <a:ext cx="13351390" cy="75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7000143" y="178533"/>
            <a:ext cx="2520000" cy="108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W</a:t>
            </a:r>
            <a:endParaRPr lang="nl-BE" sz="1350" dirty="0"/>
          </a:p>
        </p:txBody>
      </p:sp>
      <p:sp>
        <p:nvSpPr>
          <p:cNvPr id="8" name="Rechthoek 7"/>
          <p:cNvSpPr/>
          <p:nvPr/>
        </p:nvSpPr>
        <p:spPr>
          <a:xfrm>
            <a:off x="5287427" y="2869389"/>
            <a:ext cx="2520000" cy="108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S</a:t>
            </a:r>
            <a:endParaRPr lang="nl-BE" sz="1350" dirty="0"/>
          </a:p>
        </p:txBody>
      </p:sp>
      <p:sp>
        <p:nvSpPr>
          <p:cNvPr id="11" name="Rechthoek 10"/>
          <p:cNvSpPr/>
          <p:nvPr/>
        </p:nvSpPr>
        <p:spPr>
          <a:xfrm>
            <a:off x="6249107" y="2908700"/>
            <a:ext cx="1440000" cy="36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W</a:t>
            </a:r>
            <a:endParaRPr lang="nl-BE" sz="1350" dirty="0"/>
          </a:p>
        </p:txBody>
      </p:sp>
      <p:sp>
        <p:nvSpPr>
          <p:cNvPr id="12" name="Tekstvak 11"/>
          <p:cNvSpPr txBox="1"/>
          <p:nvPr/>
        </p:nvSpPr>
        <p:spPr>
          <a:xfrm>
            <a:off x="5614460" y="2966903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W</a:t>
            </a:r>
            <a:endParaRPr lang="nl-BE" sz="1350" dirty="0"/>
          </a:p>
        </p:txBody>
      </p:sp>
      <p:sp>
        <p:nvSpPr>
          <p:cNvPr id="14" name="Rechthoek 13"/>
          <p:cNvSpPr/>
          <p:nvPr/>
        </p:nvSpPr>
        <p:spPr>
          <a:xfrm>
            <a:off x="6264507" y="3361008"/>
            <a:ext cx="144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S</a:t>
            </a:r>
            <a:endParaRPr lang="nl-BE" sz="1350" dirty="0"/>
          </a:p>
        </p:txBody>
      </p:sp>
      <p:sp>
        <p:nvSpPr>
          <p:cNvPr id="15" name="Tekstvak 14"/>
          <p:cNvSpPr txBox="1"/>
          <p:nvPr/>
        </p:nvSpPr>
        <p:spPr>
          <a:xfrm>
            <a:off x="5629860" y="3419211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S</a:t>
            </a:r>
            <a:endParaRPr lang="nl-BE" sz="1350" dirty="0"/>
          </a:p>
        </p:txBody>
      </p:sp>
      <p:sp>
        <p:nvSpPr>
          <p:cNvPr id="26" name="Rechthoek 25"/>
          <p:cNvSpPr/>
          <p:nvPr/>
        </p:nvSpPr>
        <p:spPr>
          <a:xfrm>
            <a:off x="8995837" y="2828090"/>
            <a:ext cx="2520000" cy="108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M</a:t>
            </a:r>
            <a:endParaRPr lang="nl-BE" sz="1350" dirty="0"/>
          </a:p>
        </p:txBody>
      </p:sp>
      <p:sp>
        <p:nvSpPr>
          <p:cNvPr id="29" name="Rechthoek 28"/>
          <p:cNvSpPr/>
          <p:nvPr/>
        </p:nvSpPr>
        <p:spPr>
          <a:xfrm>
            <a:off x="9968707" y="2908386"/>
            <a:ext cx="1440000" cy="36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W</a:t>
            </a:r>
            <a:endParaRPr lang="nl-BE" sz="1350" dirty="0"/>
          </a:p>
        </p:txBody>
      </p:sp>
      <p:sp>
        <p:nvSpPr>
          <p:cNvPr id="32" name="Rechthoek 31"/>
          <p:cNvSpPr/>
          <p:nvPr/>
        </p:nvSpPr>
        <p:spPr>
          <a:xfrm>
            <a:off x="9984107" y="3360694"/>
            <a:ext cx="1440000" cy="36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M</a:t>
            </a:r>
            <a:endParaRPr lang="nl-BE" sz="1350" dirty="0"/>
          </a:p>
        </p:txBody>
      </p:sp>
      <p:sp>
        <p:nvSpPr>
          <p:cNvPr id="46" name="Rechthoek 45"/>
          <p:cNvSpPr/>
          <p:nvPr/>
        </p:nvSpPr>
        <p:spPr>
          <a:xfrm>
            <a:off x="10398989" y="8043714"/>
            <a:ext cx="3600000" cy="180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D</a:t>
            </a:r>
            <a:endParaRPr lang="nl-BE" sz="1350" dirty="0"/>
          </a:p>
        </p:txBody>
      </p:sp>
      <p:sp>
        <p:nvSpPr>
          <p:cNvPr id="35" name="Rechthoek 34"/>
          <p:cNvSpPr/>
          <p:nvPr/>
        </p:nvSpPr>
        <p:spPr>
          <a:xfrm>
            <a:off x="10911213" y="8219163"/>
            <a:ext cx="2520000" cy="108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M</a:t>
            </a:r>
            <a:endParaRPr lang="nl-BE" sz="1350" dirty="0"/>
          </a:p>
        </p:txBody>
      </p:sp>
      <p:sp>
        <p:nvSpPr>
          <p:cNvPr id="38" name="Rechthoek 37"/>
          <p:cNvSpPr/>
          <p:nvPr/>
        </p:nvSpPr>
        <p:spPr>
          <a:xfrm>
            <a:off x="11884082" y="8299460"/>
            <a:ext cx="1440000" cy="36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W</a:t>
            </a:r>
            <a:endParaRPr lang="nl-BE" sz="1350" dirty="0"/>
          </a:p>
        </p:txBody>
      </p:sp>
      <p:sp>
        <p:nvSpPr>
          <p:cNvPr id="39" name="Tekstvak 38"/>
          <p:cNvSpPr txBox="1"/>
          <p:nvPr/>
        </p:nvSpPr>
        <p:spPr>
          <a:xfrm>
            <a:off x="11249435" y="8357663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W</a:t>
            </a:r>
            <a:endParaRPr lang="nl-BE" sz="1350" dirty="0"/>
          </a:p>
        </p:txBody>
      </p:sp>
      <p:sp>
        <p:nvSpPr>
          <p:cNvPr id="41" name="Rechthoek 40"/>
          <p:cNvSpPr/>
          <p:nvPr/>
        </p:nvSpPr>
        <p:spPr>
          <a:xfrm>
            <a:off x="11899482" y="8751767"/>
            <a:ext cx="1440000" cy="36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M</a:t>
            </a:r>
            <a:endParaRPr lang="nl-BE" sz="1350" dirty="0"/>
          </a:p>
        </p:txBody>
      </p:sp>
      <p:sp>
        <p:nvSpPr>
          <p:cNvPr id="42" name="Tekstvak 41"/>
          <p:cNvSpPr txBox="1"/>
          <p:nvPr/>
        </p:nvSpPr>
        <p:spPr>
          <a:xfrm>
            <a:off x="11264835" y="8809970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M</a:t>
            </a:r>
            <a:endParaRPr lang="nl-BE" sz="1350" dirty="0"/>
          </a:p>
        </p:txBody>
      </p:sp>
      <p:sp>
        <p:nvSpPr>
          <p:cNvPr id="44" name="Rechthoek 43"/>
          <p:cNvSpPr/>
          <p:nvPr/>
        </p:nvSpPr>
        <p:spPr>
          <a:xfrm>
            <a:off x="11040531" y="9434013"/>
            <a:ext cx="2520000" cy="3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D</a:t>
            </a:r>
            <a:endParaRPr lang="nl-BE" sz="1350" dirty="0"/>
          </a:p>
        </p:txBody>
      </p:sp>
      <p:sp>
        <p:nvSpPr>
          <p:cNvPr id="52" name="Rechthoek 51"/>
          <p:cNvSpPr/>
          <p:nvPr/>
        </p:nvSpPr>
        <p:spPr>
          <a:xfrm>
            <a:off x="1042332" y="2868925"/>
            <a:ext cx="2520000" cy="1080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T</a:t>
            </a:r>
            <a:endParaRPr lang="nl-BE" sz="1350" dirty="0"/>
          </a:p>
        </p:txBody>
      </p:sp>
      <p:cxnSp>
        <p:nvCxnSpPr>
          <p:cNvPr id="87" name="Rechte verbindingslijn met pijl 86"/>
          <p:cNvCxnSpPr/>
          <p:nvPr/>
        </p:nvCxnSpPr>
        <p:spPr>
          <a:xfrm flipH="1" flipV="1">
            <a:off x="1722027" y="4105454"/>
            <a:ext cx="443062" cy="4960736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/>
          <p:cNvCxnSpPr/>
          <p:nvPr/>
        </p:nvCxnSpPr>
        <p:spPr>
          <a:xfrm flipV="1">
            <a:off x="5306530" y="4542972"/>
            <a:ext cx="4972002" cy="503597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met pijl 92"/>
          <p:cNvCxnSpPr/>
          <p:nvPr/>
        </p:nvCxnSpPr>
        <p:spPr>
          <a:xfrm flipV="1">
            <a:off x="5421102" y="4338281"/>
            <a:ext cx="678539" cy="4638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met pijl 95"/>
          <p:cNvCxnSpPr/>
          <p:nvPr/>
        </p:nvCxnSpPr>
        <p:spPr>
          <a:xfrm flipH="1" flipV="1">
            <a:off x="2865511" y="4105454"/>
            <a:ext cx="548963" cy="56206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/>
          <p:cNvCxnSpPr/>
          <p:nvPr/>
        </p:nvCxnSpPr>
        <p:spPr>
          <a:xfrm flipH="1" flipV="1">
            <a:off x="8546279" y="1484393"/>
            <a:ext cx="1016381" cy="10735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/>
          <p:cNvCxnSpPr/>
          <p:nvPr/>
        </p:nvCxnSpPr>
        <p:spPr>
          <a:xfrm flipV="1">
            <a:off x="6762137" y="1462320"/>
            <a:ext cx="764366" cy="119864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/>
          <p:cNvCxnSpPr/>
          <p:nvPr/>
        </p:nvCxnSpPr>
        <p:spPr>
          <a:xfrm flipH="1" flipV="1">
            <a:off x="10881228" y="4484781"/>
            <a:ext cx="1101530" cy="33330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2261400" y="11526261"/>
            <a:ext cx="486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 smtClean="0">
                <a:solidFill>
                  <a:srgbClr val="7030A0"/>
                </a:solidFill>
              </a:rPr>
              <a:t>Multiple </a:t>
            </a:r>
            <a:r>
              <a:rPr lang="nl-NL" sz="4000" dirty="0" err="1" smtClean="0">
                <a:solidFill>
                  <a:srgbClr val="7030A0"/>
                </a:solidFill>
              </a:rPr>
              <a:t>inherintance</a:t>
            </a:r>
            <a:endParaRPr lang="nl-BE" sz="4000" dirty="0">
              <a:solidFill>
                <a:srgbClr val="7030A0"/>
              </a:solidFill>
            </a:endParaRPr>
          </a:p>
        </p:txBody>
      </p:sp>
      <p:sp>
        <p:nvSpPr>
          <p:cNvPr id="108" name="Tekstvak 107"/>
          <p:cNvSpPr txBox="1"/>
          <p:nvPr/>
        </p:nvSpPr>
        <p:spPr>
          <a:xfrm>
            <a:off x="9562660" y="1418007"/>
            <a:ext cx="569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 err="1" smtClean="0">
                <a:solidFill>
                  <a:srgbClr val="FF0000"/>
                </a:solidFill>
              </a:rPr>
              <a:t>Hierarchical</a:t>
            </a:r>
            <a:r>
              <a:rPr lang="nl-NL" sz="4000" dirty="0" smtClean="0">
                <a:solidFill>
                  <a:srgbClr val="FF0000"/>
                </a:solidFill>
              </a:rPr>
              <a:t> </a:t>
            </a:r>
            <a:r>
              <a:rPr lang="nl-NL" sz="4000" dirty="0" err="1" smtClean="0">
                <a:solidFill>
                  <a:srgbClr val="FF0000"/>
                </a:solidFill>
              </a:rPr>
              <a:t>inherintance</a:t>
            </a:r>
            <a:endParaRPr lang="nl-BE" sz="4000" dirty="0">
              <a:solidFill>
                <a:srgbClr val="FF0000"/>
              </a:solidFill>
            </a:endParaRPr>
          </a:p>
        </p:txBody>
      </p:sp>
      <p:sp>
        <p:nvSpPr>
          <p:cNvPr id="67" name="Rechthoek 66"/>
          <p:cNvSpPr/>
          <p:nvPr/>
        </p:nvSpPr>
        <p:spPr>
          <a:xfrm>
            <a:off x="2413942" y="4687866"/>
            <a:ext cx="3600000" cy="180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err="1" smtClean="0"/>
              <a:t>TSec</a:t>
            </a:r>
            <a:endParaRPr lang="nl-BE" sz="1350" dirty="0"/>
          </a:p>
        </p:txBody>
      </p:sp>
      <p:sp>
        <p:nvSpPr>
          <p:cNvPr id="62" name="Rechthoek 61"/>
          <p:cNvSpPr/>
          <p:nvPr/>
        </p:nvSpPr>
        <p:spPr>
          <a:xfrm>
            <a:off x="4434395" y="4825013"/>
            <a:ext cx="1402934" cy="108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S</a:t>
            </a:r>
            <a:endParaRPr lang="nl-BE" sz="1350" dirty="0"/>
          </a:p>
        </p:txBody>
      </p:sp>
      <p:sp>
        <p:nvSpPr>
          <p:cNvPr id="60" name="Rechthoek 59"/>
          <p:cNvSpPr/>
          <p:nvPr/>
        </p:nvSpPr>
        <p:spPr>
          <a:xfrm>
            <a:off x="5057924" y="4877194"/>
            <a:ext cx="720000" cy="36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W</a:t>
            </a:r>
            <a:endParaRPr lang="nl-BE" sz="1350" dirty="0"/>
          </a:p>
        </p:txBody>
      </p:sp>
      <p:sp>
        <p:nvSpPr>
          <p:cNvPr id="61" name="Tekstvak 60"/>
          <p:cNvSpPr txBox="1"/>
          <p:nvPr/>
        </p:nvSpPr>
        <p:spPr>
          <a:xfrm>
            <a:off x="4765031" y="4877194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W</a:t>
            </a:r>
            <a:endParaRPr lang="nl-BE" sz="1350" dirty="0"/>
          </a:p>
        </p:txBody>
      </p:sp>
      <p:sp>
        <p:nvSpPr>
          <p:cNvPr id="58" name="Rechthoek 57"/>
          <p:cNvSpPr/>
          <p:nvPr/>
        </p:nvSpPr>
        <p:spPr>
          <a:xfrm>
            <a:off x="5074475" y="5415838"/>
            <a:ext cx="72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S</a:t>
            </a:r>
            <a:endParaRPr lang="nl-BE" sz="1350" dirty="0"/>
          </a:p>
        </p:txBody>
      </p:sp>
      <p:sp>
        <p:nvSpPr>
          <p:cNvPr id="59" name="Tekstvak 58"/>
          <p:cNvSpPr txBox="1"/>
          <p:nvPr/>
        </p:nvSpPr>
        <p:spPr>
          <a:xfrm>
            <a:off x="4781582" y="5415838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S</a:t>
            </a:r>
            <a:endParaRPr lang="nl-BE" sz="1350" dirty="0"/>
          </a:p>
        </p:txBody>
      </p:sp>
      <p:sp>
        <p:nvSpPr>
          <p:cNvPr id="65" name="Rechthoek 64"/>
          <p:cNvSpPr/>
          <p:nvPr/>
        </p:nvSpPr>
        <p:spPr>
          <a:xfrm>
            <a:off x="3036917" y="4825012"/>
            <a:ext cx="1080000" cy="1080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smtClean="0"/>
              <a:t>T</a:t>
            </a:r>
            <a:endParaRPr lang="nl-BE" sz="1350" dirty="0"/>
          </a:p>
        </p:txBody>
      </p:sp>
      <p:sp>
        <p:nvSpPr>
          <p:cNvPr id="109" name="Rechthoek 108"/>
          <p:cNvSpPr/>
          <p:nvPr/>
        </p:nvSpPr>
        <p:spPr>
          <a:xfrm>
            <a:off x="3036917" y="6054590"/>
            <a:ext cx="288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350" dirty="0" err="1" smtClean="0"/>
              <a:t>TSec</a:t>
            </a:r>
            <a:endParaRPr lang="nl-BE" sz="1350" dirty="0"/>
          </a:p>
        </p:txBody>
      </p:sp>
      <p:sp>
        <p:nvSpPr>
          <p:cNvPr id="71" name="Rechthoek 70"/>
          <p:cNvSpPr/>
          <p:nvPr/>
        </p:nvSpPr>
        <p:spPr>
          <a:xfrm>
            <a:off x="2275701" y="7490211"/>
            <a:ext cx="3618141" cy="27216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 sz="1350"/>
          </a:p>
        </p:txBody>
      </p:sp>
      <p:sp>
        <p:nvSpPr>
          <p:cNvPr id="84" name="Rechthoek 83"/>
          <p:cNvSpPr/>
          <p:nvPr/>
        </p:nvSpPr>
        <p:spPr>
          <a:xfrm>
            <a:off x="4357935" y="7653157"/>
            <a:ext cx="1361990" cy="14529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 sz="1350"/>
          </a:p>
        </p:txBody>
      </p:sp>
      <p:sp>
        <p:nvSpPr>
          <p:cNvPr id="85" name="Tekstvak 84"/>
          <p:cNvSpPr txBox="1"/>
          <p:nvPr/>
        </p:nvSpPr>
        <p:spPr>
          <a:xfrm>
            <a:off x="4065041" y="7653156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M</a:t>
            </a:r>
            <a:endParaRPr lang="nl-BE" sz="1350" dirty="0"/>
          </a:p>
        </p:txBody>
      </p:sp>
      <p:sp>
        <p:nvSpPr>
          <p:cNvPr id="82" name="Rechthoek 81"/>
          <p:cNvSpPr/>
          <p:nvPr/>
        </p:nvSpPr>
        <p:spPr>
          <a:xfrm>
            <a:off x="4989052" y="7791656"/>
            <a:ext cx="631117" cy="4840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 sz="1350"/>
          </a:p>
        </p:txBody>
      </p:sp>
      <p:sp>
        <p:nvSpPr>
          <p:cNvPr id="83" name="Tekstvak 82"/>
          <p:cNvSpPr txBox="1"/>
          <p:nvPr/>
        </p:nvSpPr>
        <p:spPr>
          <a:xfrm>
            <a:off x="4696158" y="7791656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W</a:t>
            </a:r>
            <a:endParaRPr lang="nl-BE" sz="1350" dirty="0"/>
          </a:p>
        </p:txBody>
      </p:sp>
      <p:sp>
        <p:nvSpPr>
          <p:cNvPr id="80" name="Rechthoek 79"/>
          <p:cNvSpPr/>
          <p:nvPr/>
        </p:nvSpPr>
        <p:spPr>
          <a:xfrm>
            <a:off x="4989052" y="8500353"/>
            <a:ext cx="644043" cy="4840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 sz="1350"/>
          </a:p>
        </p:txBody>
      </p:sp>
      <p:sp>
        <p:nvSpPr>
          <p:cNvPr id="81" name="Tekstvak 80"/>
          <p:cNvSpPr txBox="1"/>
          <p:nvPr/>
        </p:nvSpPr>
        <p:spPr>
          <a:xfrm>
            <a:off x="4696158" y="8500353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M</a:t>
            </a:r>
            <a:endParaRPr lang="nl-BE" sz="1350" dirty="0"/>
          </a:p>
        </p:txBody>
      </p:sp>
      <p:sp>
        <p:nvSpPr>
          <p:cNvPr id="75" name="Rechthoek 74"/>
          <p:cNvSpPr/>
          <p:nvPr/>
        </p:nvSpPr>
        <p:spPr>
          <a:xfrm>
            <a:off x="2680387" y="7653156"/>
            <a:ext cx="1080000" cy="1080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 sz="1350"/>
          </a:p>
        </p:txBody>
      </p:sp>
      <p:sp>
        <p:nvSpPr>
          <p:cNvPr id="76" name="Tekstvak 75"/>
          <p:cNvSpPr txBox="1"/>
          <p:nvPr/>
        </p:nvSpPr>
        <p:spPr>
          <a:xfrm>
            <a:off x="2387493" y="7653156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T</a:t>
            </a:r>
            <a:endParaRPr lang="nl-BE" sz="1350" dirty="0"/>
          </a:p>
        </p:txBody>
      </p:sp>
      <p:sp>
        <p:nvSpPr>
          <p:cNvPr id="74" name="Tekstvak 73"/>
          <p:cNvSpPr txBox="1"/>
          <p:nvPr/>
        </p:nvSpPr>
        <p:spPr>
          <a:xfrm>
            <a:off x="2033296" y="7507531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C</a:t>
            </a:r>
            <a:endParaRPr lang="nl-BE" sz="1350" dirty="0"/>
          </a:p>
        </p:txBody>
      </p:sp>
      <p:sp>
        <p:nvSpPr>
          <p:cNvPr id="116" name="Rechthoek 115"/>
          <p:cNvSpPr/>
          <p:nvPr/>
        </p:nvSpPr>
        <p:spPr>
          <a:xfrm>
            <a:off x="2680387" y="9208554"/>
            <a:ext cx="2880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 sz="1350"/>
          </a:p>
        </p:txBody>
      </p:sp>
      <p:sp>
        <p:nvSpPr>
          <p:cNvPr id="117" name="Tekstvak 116"/>
          <p:cNvSpPr txBox="1"/>
          <p:nvPr/>
        </p:nvSpPr>
        <p:spPr>
          <a:xfrm>
            <a:off x="2418958" y="9271661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C</a:t>
            </a:r>
            <a:endParaRPr lang="nl-BE" sz="1350" dirty="0"/>
          </a:p>
        </p:txBody>
      </p:sp>
    </p:spTree>
    <p:extLst>
      <p:ext uri="{BB962C8B-B14F-4D97-AF65-F5344CB8AC3E}">
        <p14:creationId xmlns:p14="http://schemas.microsoft.com/office/powerpoint/2010/main" val="192033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5276237" y="2828404"/>
            <a:ext cx="2514600" cy="14529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smtClean="0"/>
              <a:t>Class Secretaresse :public Werknemer{</a:t>
            </a:r>
          </a:p>
          <a:p>
            <a:pPr algn="ctr"/>
            <a:r>
              <a:rPr lang="nl-NL" sz="1350" dirty="0" smtClean="0"/>
              <a:t>};</a:t>
            </a:r>
            <a:endParaRPr lang="nl-BE" sz="1350" dirty="0"/>
          </a:p>
        </p:txBody>
      </p:sp>
      <p:sp>
        <p:nvSpPr>
          <p:cNvPr id="9" name="Tekstvak 8"/>
          <p:cNvSpPr txBox="1"/>
          <p:nvPr/>
        </p:nvSpPr>
        <p:spPr>
          <a:xfrm>
            <a:off x="4983343" y="2828403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S</a:t>
            </a:r>
            <a:endParaRPr lang="nl-BE" sz="1350" dirty="0"/>
          </a:p>
        </p:txBody>
      </p:sp>
      <p:sp>
        <p:nvSpPr>
          <p:cNvPr id="26" name="Rechthoek 25"/>
          <p:cNvSpPr/>
          <p:nvPr/>
        </p:nvSpPr>
        <p:spPr>
          <a:xfrm>
            <a:off x="8995837" y="2828090"/>
            <a:ext cx="2514600" cy="14529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smtClean="0"/>
              <a:t>Class Manager : public Werknemer{</a:t>
            </a:r>
          </a:p>
          <a:p>
            <a:pPr algn="ctr"/>
            <a:r>
              <a:rPr lang="nl-NL" sz="1350" dirty="0" smtClean="0"/>
              <a:t>};</a:t>
            </a:r>
            <a:endParaRPr lang="nl-BE" sz="1350" dirty="0"/>
          </a:p>
        </p:txBody>
      </p:sp>
      <p:sp>
        <p:nvSpPr>
          <p:cNvPr id="27" name="Tekstvak 26"/>
          <p:cNvSpPr txBox="1"/>
          <p:nvPr/>
        </p:nvSpPr>
        <p:spPr>
          <a:xfrm>
            <a:off x="8702943" y="2828089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M</a:t>
            </a:r>
            <a:endParaRPr lang="nl-BE" sz="1350" dirty="0"/>
          </a:p>
        </p:txBody>
      </p:sp>
      <p:sp>
        <p:nvSpPr>
          <p:cNvPr id="35" name="Rechthoek 34"/>
          <p:cNvSpPr/>
          <p:nvPr/>
        </p:nvSpPr>
        <p:spPr>
          <a:xfrm>
            <a:off x="10911213" y="8219163"/>
            <a:ext cx="2514600" cy="14529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350"/>
          </a:p>
        </p:txBody>
      </p:sp>
      <p:sp>
        <p:nvSpPr>
          <p:cNvPr id="36" name="Tekstvak 35"/>
          <p:cNvSpPr txBox="1"/>
          <p:nvPr/>
        </p:nvSpPr>
        <p:spPr>
          <a:xfrm>
            <a:off x="10618319" y="8219162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M</a:t>
            </a:r>
            <a:endParaRPr lang="nl-BE" sz="1350" dirty="0"/>
          </a:p>
        </p:txBody>
      </p:sp>
      <p:sp>
        <p:nvSpPr>
          <p:cNvPr id="38" name="Rechthoek 37"/>
          <p:cNvSpPr/>
          <p:nvPr/>
        </p:nvSpPr>
        <p:spPr>
          <a:xfrm>
            <a:off x="11542329" y="8357663"/>
            <a:ext cx="1709567" cy="4840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350"/>
          </a:p>
        </p:txBody>
      </p:sp>
      <p:sp>
        <p:nvSpPr>
          <p:cNvPr id="39" name="Tekstvak 38"/>
          <p:cNvSpPr txBox="1"/>
          <p:nvPr/>
        </p:nvSpPr>
        <p:spPr>
          <a:xfrm>
            <a:off x="11249435" y="8357663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W</a:t>
            </a:r>
            <a:endParaRPr lang="nl-BE" sz="1350" dirty="0"/>
          </a:p>
        </p:txBody>
      </p:sp>
      <p:sp>
        <p:nvSpPr>
          <p:cNvPr id="41" name="Rechthoek 40"/>
          <p:cNvSpPr/>
          <p:nvPr/>
        </p:nvSpPr>
        <p:spPr>
          <a:xfrm>
            <a:off x="11542329" y="9066359"/>
            <a:ext cx="1709567" cy="4840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350"/>
          </a:p>
        </p:txBody>
      </p:sp>
      <p:sp>
        <p:nvSpPr>
          <p:cNvPr id="42" name="Tekstvak 41"/>
          <p:cNvSpPr txBox="1"/>
          <p:nvPr/>
        </p:nvSpPr>
        <p:spPr>
          <a:xfrm>
            <a:off x="11249435" y="9066359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M</a:t>
            </a:r>
            <a:endParaRPr lang="nl-BE" sz="1350" dirty="0"/>
          </a:p>
        </p:txBody>
      </p:sp>
      <p:sp>
        <p:nvSpPr>
          <p:cNvPr id="44" name="Rechthoek 43"/>
          <p:cNvSpPr/>
          <p:nvPr/>
        </p:nvSpPr>
        <p:spPr>
          <a:xfrm>
            <a:off x="10911213" y="9858249"/>
            <a:ext cx="2514600" cy="10858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350"/>
          </a:p>
        </p:txBody>
      </p:sp>
      <p:sp>
        <p:nvSpPr>
          <p:cNvPr id="45" name="Tekstvak 44"/>
          <p:cNvSpPr txBox="1"/>
          <p:nvPr/>
        </p:nvSpPr>
        <p:spPr>
          <a:xfrm>
            <a:off x="10618319" y="9858249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D</a:t>
            </a:r>
            <a:endParaRPr lang="nl-BE" sz="1350" dirty="0"/>
          </a:p>
        </p:txBody>
      </p:sp>
      <p:sp>
        <p:nvSpPr>
          <p:cNvPr id="67" name="Rechthoek 66"/>
          <p:cNvSpPr/>
          <p:nvPr/>
        </p:nvSpPr>
        <p:spPr>
          <a:xfrm>
            <a:off x="2632232" y="4662067"/>
            <a:ext cx="3618140" cy="29652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smtClean="0"/>
              <a:t>Class </a:t>
            </a:r>
            <a:r>
              <a:rPr lang="nl-NL" sz="1350" dirty="0" err="1" smtClean="0"/>
              <a:t>TijdelijkeScretaresse</a:t>
            </a:r>
            <a:r>
              <a:rPr lang="nl-NL" sz="1350" dirty="0" smtClean="0"/>
              <a:t> : public Tijdelijk, public Secretaresse {</a:t>
            </a:r>
          </a:p>
          <a:p>
            <a:pPr algn="ctr"/>
            <a:r>
              <a:rPr lang="nl-NL" sz="1350" dirty="0" smtClean="0"/>
              <a:t>};</a:t>
            </a:r>
            <a:endParaRPr lang="nl-BE" sz="1350" dirty="0"/>
          </a:p>
        </p:txBody>
      </p:sp>
      <p:sp>
        <p:nvSpPr>
          <p:cNvPr id="68" name="Tekstvak 67"/>
          <p:cNvSpPr txBox="1"/>
          <p:nvPr/>
        </p:nvSpPr>
        <p:spPr>
          <a:xfrm>
            <a:off x="2227088" y="4662067"/>
            <a:ext cx="5092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 err="1"/>
              <a:t>TSec</a:t>
            </a:r>
            <a:endParaRPr lang="nl-BE" sz="1350" dirty="0"/>
          </a:p>
        </p:txBody>
      </p:sp>
      <p:sp>
        <p:nvSpPr>
          <p:cNvPr id="84" name="Rechthoek 83"/>
          <p:cNvSpPr/>
          <p:nvPr/>
        </p:nvSpPr>
        <p:spPr>
          <a:xfrm>
            <a:off x="4112826" y="8579364"/>
            <a:ext cx="1361990" cy="14529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350"/>
          </a:p>
        </p:txBody>
      </p:sp>
      <p:sp>
        <p:nvSpPr>
          <p:cNvPr id="85" name="Tekstvak 84"/>
          <p:cNvSpPr txBox="1"/>
          <p:nvPr/>
        </p:nvSpPr>
        <p:spPr>
          <a:xfrm>
            <a:off x="3819932" y="8579363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M</a:t>
            </a:r>
            <a:endParaRPr lang="nl-BE" sz="1350" dirty="0"/>
          </a:p>
        </p:txBody>
      </p:sp>
      <p:sp>
        <p:nvSpPr>
          <p:cNvPr id="82" name="Rechthoek 81"/>
          <p:cNvSpPr/>
          <p:nvPr/>
        </p:nvSpPr>
        <p:spPr>
          <a:xfrm>
            <a:off x="4743943" y="8717863"/>
            <a:ext cx="631117" cy="4840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350"/>
          </a:p>
        </p:txBody>
      </p:sp>
      <p:sp>
        <p:nvSpPr>
          <p:cNvPr id="83" name="Tekstvak 82"/>
          <p:cNvSpPr txBox="1"/>
          <p:nvPr/>
        </p:nvSpPr>
        <p:spPr>
          <a:xfrm>
            <a:off x="4451049" y="8717863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W</a:t>
            </a:r>
            <a:endParaRPr lang="nl-BE" sz="1350" dirty="0"/>
          </a:p>
        </p:txBody>
      </p:sp>
      <p:sp>
        <p:nvSpPr>
          <p:cNvPr id="80" name="Rechthoek 79"/>
          <p:cNvSpPr/>
          <p:nvPr/>
        </p:nvSpPr>
        <p:spPr>
          <a:xfrm>
            <a:off x="4743943" y="9426560"/>
            <a:ext cx="644043" cy="4840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350"/>
          </a:p>
        </p:txBody>
      </p:sp>
      <p:sp>
        <p:nvSpPr>
          <p:cNvPr id="81" name="Tekstvak 80"/>
          <p:cNvSpPr txBox="1"/>
          <p:nvPr/>
        </p:nvSpPr>
        <p:spPr>
          <a:xfrm>
            <a:off x="4451049" y="9426560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M</a:t>
            </a:r>
            <a:endParaRPr lang="nl-BE" sz="1350" dirty="0"/>
          </a:p>
        </p:txBody>
      </p:sp>
      <p:sp>
        <p:nvSpPr>
          <p:cNvPr id="75" name="Rechthoek 74"/>
          <p:cNvSpPr/>
          <p:nvPr/>
        </p:nvSpPr>
        <p:spPr>
          <a:xfrm>
            <a:off x="2435278" y="8579363"/>
            <a:ext cx="1361990" cy="14555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350"/>
          </a:p>
        </p:txBody>
      </p:sp>
      <p:sp>
        <p:nvSpPr>
          <p:cNvPr id="76" name="Tekstvak 75"/>
          <p:cNvSpPr txBox="1"/>
          <p:nvPr/>
        </p:nvSpPr>
        <p:spPr>
          <a:xfrm>
            <a:off x="2142384" y="8579363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T</a:t>
            </a:r>
            <a:endParaRPr lang="nl-BE" sz="1350" dirty="0"/>
          </a:p>
        </p:txBody>
      </p:sp>
      <p:sp>
        <p:nvSpPr>
          <p:cNvPr id="71" name="Rechthoek 70"/>
          <p:cNvSpPr/>
          <p:nvPr/>
        </p:nvSpPr>
        <p:spPr>
          <a:xfrm>
            <a:off x="2030592" y="8416418"/>
            <a:ext cx="3618141" cy="27216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smtClean="0"/>
              <a:t>Class  consultant : public Tijdelijk, public Manager {</a:t>
            </a:r>
          </a:p>
          <a:p>
            <a:pPr algn="ctr"/>
            <a:r>
              <a:rPr lang="nl-NL" sz="1350" dirty="0" smtClean="0"/>
              <a:t>};</a:t>
            </a:r>
            <a:endParaRPr lang="nl-BE" sz="1350" dirty="0"/>
          </a:p>
        </p:txBody>
      </p:sp>
      <p:sp>
        <p:nvSpPr>
          <p:cNvPr id="74" name="Tekstvak 73"/>
          <p:cNvSpPr txBox="1"/>
          <p:nvPr/>
        </p:nvSpPr>
        <p:spPr>
          <a:xfrm>
            <a:off x="1788187" y="8433738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C</a:t>
            </a:r>
            <a:endParaRPr lang="nl-BE" sz="1350" dirty="0"/>
          </a:p>
        </p:txBody>
      </p:sp>
      <p:sp>
        <p:nvSpPr>
          <p:cNvPr id="4" name="Rechthoek 3"/>
          <p:cNvSpPr/>
          <p:nvPr/>
        </p:nvSpPr>
        <p:spPr>
          <a:xfrm>
            <a:off x="6387090" y="195471"/>
            <a:ext cx="2514600" cy="10858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smtClean="0"/>
              <a:t>Class Werknemer {</a:t>
            </a:r>
          </a:p>
          <a:p>
            <a:pPr algn="ctr"/>
            <a:r>
              <a:rPr lang="nl-NL" sz="1350" dirty="0" smtClean="0"/>
              <a:t>};</a:t>
            </a:r>
            <a:endParaRPr lang="nl-BE" sz="1350" dirty="0"/>
          </a:p>
        </p:txBody>
      </p:sp>
      <p:sp>
        <p:nvSpPr>
          <p:cNvPr id="5" name="Tekstvak 4"/>
          <p:cNvSpPr txBox="1"/>
          <p:nvPr/>
        </p:nvSpPr>
        <p:spPr>
          <a:xfrm>
            <a:off x="6094196" y="195471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W</a:t>
            </a:r>
            <a:endParaRPr lang="nl-BE" sz="1350" dirty="0"/>
          </a:p>
        </p:txBody>
      </p:sp>
      <p:sp>
        <p:nvSpPr>
          <p:cNvPr id="46" name="Rechthoek 45"/>
          <p:cNvSpPr/>
          <p:nvPr/>
        </p:nvSpPr>
        <p:spPr>
          <a:xfrm>
            <a:off x="10398989" y="8043714"/>
            <a:ext cx="3233058" cy="3058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smtClean="0"/>
              <a:t>Class Directeur : public Manager{</a:t>
            </a:r>
          </a:p>
          <a:p>
            <a:pPr algn="ctr"/>
            <a:r>
              <a:rPr lang="nl-NL" sz="1350" dirty="0" smtClean="0"/>
              <a:t>};</a:t>
            </a:r>
            <a:endParaRPr lang="nl-BE" sz="1350" dirty="0"/>
          </a:p>
        </p:txBody>
      </p:sp>
      <p:sp>
        <p:nvSpPr>
          <p:cNvPr id="47" name="Tekstvak 46"/>
          <p:cNvSpPr txBox="1"/>
          <p:nvPr/>
        </p:nvSpPr>
        <p:spPr>
          <a:xfrm>
            <a:off x="10098696" y="8048006"/>
            <a:ext cx="5833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D</a:t>
            </a:r>
            <a:endParaRPr lang="nl-BE" sz="1350" dirty="0"/>
          </a:p>
        </p:txBody>
      </p:sp>
      <p:sp>
        <p:nvSpPr>
          <p:cNvPr id="52" name="Rechthoek 51"/>
          <p:cNvSpPr/>
          <p:nvPr/>
        </p:nvSpPr>
        <p:spPr>
          <a:xfrm>
            <a:off x="1042332" y="2868925"/>
            <a:ext cx="2514600" cy="10858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smtClean="0"/>
              <a:t>Class Tijdelijk{</a:t>
            </a:r>
          </a:p>
          <a:p>
            <a:pPr algn="ctr"/>
            <a:r>
              <a:rPr lang="nl-NL" sz="1350" dirty="0" smtClean="0"/>
              <a:t>};</a:t>
            </a:r>
            <a:endParaRPr lang="nl-BE" sz="1350" dirty="0"/>
          </a:p>
        </p:txBody>
      </p:sp>
      <p:sp>
        <p:nvSpPr>
          <p:cNvPr id="53" name="Tekstvak 52"/>
          <p:cNvSpPr txBox="1"/>
          <p:nvPr/>
        </p:nvSpPr>
        <p:spPr>
          <a:xfrm>
            <a:off x="749438" y="2868925"/>
            <a:ext cx="457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T</a:t>
            </a:r>
            <a:endParaRPr lang="nl-BE" sz="1350" dirty="0"/>
          </a:p>
        </p:txBody>
      </p:sp>
      <p:cxnSp>
        <p:nvCxnSpPr>
          <p:cNvPr id="87" name="Rechte verbindingslijn met pijl 86"/>
          <p:cNvCxnSpPr/>
          <p:nvPr/>
        </p:nvCxnSpPr>
        <p:spPr>
          <a:xfrm flipH="1" flipV="1">
            <a:off x="1722027" y="4105454"/>
            <a:ext cx="443062" cy="4960736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/>
          <p:cNvCxnSpPr/>
          <p:nvPr/>
        </p:nvCxnSpPr>
        <p:spPr>
          <a:xfrm flipV="1">
            <a:off x="5306530" y="4542972"/>
            <a:ext cx="4972002" cy="503597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met pijl 92"/>
          <p:cNvCxnSpPr/>
          <p:nvPr/>
        </p:nvCxnSpPr>
        <p:spPr>
          <a:xfrm flipV="1">
            <a:off x="5421102" y="4338281"/>
            <a:ext cx="678539" cy="4638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met pijl 95"/>
          <p:cNvCxnSpPr/>
          <p:nvPr/>
        </p:nvCxnSpPr>
        <p:spPr>
          <a:xfrm flipH="1" flipV="1">
            <a:off x="2865511" y="4105454"/>
            <a:ext cx="548963" cy="56206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/>
          <p:cNvCxnSpPr/>
          <p:nvPr/>
        </p:nvCxnSpPr>
        <p:spPr>
          <a:xfrm flipH="1" flipV="1">
            <a:off x="8546279" y="1484393"/>
            <a:ext cx="1016381" cy="10735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/>
          <p:cNvCxnSpPr/>
          <p:nvPr/>
        </p:nvCxnSpPr>
        <p:spPr>
          <a:xfrm flipV="1">
            <a:off x="6762137" y="1462320"/>
            <a:ext cx="764366" cy="119864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/>
          <p:cNvCxnSpPr/>
          <p:nvPr/>
        </p:nvCxnSpPr>
        <p:spPr>
          <a:xfrm flipH="1" flipV="1">
            <a:off x="10881228" y="4484781"/>
            <a:ext cx="1101530" cy="33330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345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128</Words>
  <Application>Microsoft Office PowerPoint</Application>
  <PresentationFormat>Aangepast</PresentationFormat>
  <Paragraphs>89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Romeo Permentier</dc:creator>
  <cp:lastModifiedBy>Romeo Permentier</cp:lastModifiedBy>
  <cp:revision>9</cp:revision>
  <dcterms:created xsi:type="dcterms:W3CDTF">2019-11-10T14:57:36Z</dcterms:created>
  <dcterms:modified xsi:type="dcterms:W3CDTF">2019-11-11T09:15:01Z</dcterms:modified>
</cp:coreProperties>
</file>