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6FF"/>
    <a:srgbClr val="048204"/>
    <a:srgbClr val="FF2D2D"/>
    <a:srgbClr val="FFAE1C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Q3_-_Design_of_P-_and_PI-_regulator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1234440"/>
            <a:ext cx="5852160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8425" y="2914650"/>
            <a:ext cx="2044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false"/>
          <a:p>
            <a:pPr algn="ctr"/>
            <a:r>
              <a:rPr lang="" altLang="en-US" sz="1600">
                <a:solidFill>
                  <a:srgbClr val="FFAE1C"/>
                </a:solidFill>
              </a:rPr>
              <a:t>P, Kp=3</a:t>
            </a:r>
            <a:endParaRPr lang="" altLang="en-US" sz="1600">
              <a:solidFill>
                <a:srgbClr val="FFAE1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96990" y="2914650"/>
            <a:ext cx="20262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false"/>
          <a:p>
            <a:pPr algn="ctr"/>
            <a:r>
              <a:rPr lang="en-US" altLang="en-US" sz="1600">
                <a:solidFill>
                  <a:srgbClr val="FF2D2D"/>
                </a:solidFill>
              </a:rPr>
              <a:t>P, Kp=3</a:t>
            </a:r>
            <a:r>
              <a:rPr lang="" altLang="en-US" sz="1600">
                <a:solidFill>
                  <a:srgbClr val="FF2D2D"/>
                </a:solidFill>
              </a:rPr>
              <a:t>0</a:t>
            </a:r>
            <a:endParaRPr lang="" altLang="en-US" sz="1600">
              <a:solidFill>
                <a:srgbClr val="FF2D2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08425" y="4743450"/>
            <a:ext cx="2044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false"/>
          <a:p>
            <a:pPr algn="ctr"/>
            <a:r>
              <a:rPr lang="en-US" altLang="en-US" sz="1600">
                <a:solidFill>
                  <a:srgbClr val="048204"/>
                </a:solidFill>
              </a:rPr>
              <a:t>P</a:t>
            </a:r>
            <a:r>
              <a:rPr lang="" altLang="en-US" sz="1600">
                <a:solidFill>
                  <a:srgbClr val="048204"/>
                </a:solidFill>
              </a:rPr>
              <a:t>I</a:t>
            </a:r>
            <a:r>
              <a:rPr lang="en-US" altLang="en-US" sz="1600">
                <a:solidFill>
                  <a:srgbClr val="048204"/>
                </a:solidFill>
              </a:rPr>
              <a:t>, Kp=3</a:t>
            </a:r>
            <a:r>
              <a:rPr lang="" altLang="en-US" sz="1600">
                <a:solidFill>
                  <a:srgbClr val="048204"/>
                </a:solidFill>
              </a:rPr>
              <a:t>, Ti=-1</a:t>
            </a:r>
            <a:endParaRPr lang="" altLang="en-US" sz="1600">
              <a:solidFill>
                <a:srgbClr val="04820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96990" y="4743450"/>
            <a:ext cx="202628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 anchorCtr="false"/>
          <a:p>
            <a:pPr algn="ctr"/>
            <a:r>
              <a:rPr lang="en-US" altLang="en-US" sz="1600">
                <a:solidFill>
                  <a:srgbClr val="1616FF"/>
                </a:solidFill>
              </a:rPr>
              <a:t>P, Kp=30</a:t>
            </a:r>
            <a:r>
              <a:rPr lang="" altLang="en-US" sz="1600">
                <a:solidFill>
                  <a:srgbClr val="1616FF"/>
                </a:solidFill>
              </a:rPr>
              <a:t>, Ti=-1</a:t>
            </a:r>
            <a:endParaRPr lang="" altLang="en-US" sz="1600">
              <a:solidFill>
                <a:srgbClr val="161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Romeo Permentier</dc:creator>
  <cp:lastModifiedBy>Romeo Permentier</cp:lastModifiedBy>
  <cp:revision>7</cp:revision>
  <dcterms:created xsi:type="dcterms:W3CDTF">2021-05-10T15:27:24Z</dcterms:created>
  <dcterms:modified xsi:type="dcterms:W3CDTF">2021-05-10T15:27:24Z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