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0" r:id="rId4"/>
    <p:sldId id="257" r:id="rId5"/>
    <p:sldId id="258" r:id="rId6"/>
    <p:sldId id="259" r:id="rId7"/>
    <p:sldId id="261" r:id="rId8"/>
    <p:sldId id="263" r:id="rId9"/>
    <p:sldId id="264" r:id="rId10"/>
    <p:sldId id="267" r:id="rId11"/>
    <p:sldId id="268" r:id="rId12"/>
    <p:sldId id="262" r:id="rId13"/>
    <p:sldId id="266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0" autoAdjust="0"/>
    <p:restoredTop sz="62428" autoAdjust="0"/>
  </p:normalViewPr>
  <p:slideViewPr>
    <p:cSldViewPr snapToGrid="0">
      <p:cViewPr varScale="1">
        <p:scale>
          <a:sx n="89" d="100"/>
          <a:sy n="89" d="100"/>
        </p:scale>
        <p:origin x="8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Random Fit: Student VS.</a:t>
            </a:r>
            <a:r>
              <a:rPr lang="en-GB" baseline="0" dirty="0"/>
              <a:t> </a:t>
            </a:r>
            <a:r>
              <a:rPr lang="en-GB" baseline="0" dirty="0" err="1"/>
              <a:t>CODeS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Sheet1!$B$1:$D$1</c:f>
              <c:strCache>
                <c:ptCount val="1"/>
                <c:pt idx="0">
                  <c:v>Student win Draw CODeS win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48.93</c:v>
                </c:pt>
                <c:pt idx="1">
                  <c:v>50.63</c:v>
                </c:pt>
                <c:pt idx="2">
                  <c:v>50.87</c:v>
                </c:pt>
                <c:pt idx="3">
                  <c:v>52.22</c:v>
                </c:pt>
                <c:pt idx="4">
                  <c:v>53.24</c:v>
                </c:pt>
                <c:pt idx="5">
                  <c:v>53.9</c:v>
                </c:pt>
                <c:pt idx="6">
                  <c:v>54.73</c:v>
                </c:pt>
                <c:pt idx="7">
                  <c:v>55.58</c:v>
                </c:pt>
                <c:pt idx="8">
                  <c:v>56</c:v>
                </c:pt>
                <c:pt idx="9">
                  <c:v>56.67</c:v>
                </c:pt>
                <c:pt idx="10">
                  <c:v>57.47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2-497E-823E-E5DBA4C98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Draw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0.56000000000000005</c:v>
                </c:pt>
                <c:pt idx="1">
                  <c:v>0.43</c:v>
                </c:pt>
                <c:pt idx="2">
                  <c:v>0.39</c:v>
                </c:pt>
                <c:pt idx="3">
                  <c:v>0.51</c:v>
                </c:pt>
                <c:pt idx="4">
                  <c:v>0.6</c:v>
                </c:pt>
                <c:pt idx="5">
                  <c:v>0.48</c:v>
                </c:pt>
                <c:pt idx="6">
                  <c:v>0.41</c:v>
                </c:pt>
                <c:pt idx="7">
                  <c:v>0.48</c:v>
                </c:pt>
                <c:pt idx="8">
                  <c:v>0.39</c:v>
                </c:pt>
                <c:pt idx="9">
                  <c:v>0.31</c:v>
                </c:pt>
                <c:pt idx="10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2-497E-823E-E5DBA4C98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CODeS win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50.51</c:v>
                </c:pt>
                <c:pt idx="1">
                  <c:v>48.94</c:v>
                </c:pt>
                <c:pt idx="2">
                  <c:v>48.74</c:v>
                </c:pt>
                <c:pt idx="3">
                  <c:v>47.27</c:v>
                </c:pt>
                <c:pt idx="4">
                  <c:v>46.16</c:v>
                </c:pt>
                <c:pt idx="5">
                  <c:v>45.62</c:v>
                </c:pt>
                <c:pt idx="6">
                  <c:v>44.86</c:v>
                </c:pt>
                <c:pt idx="7">
                  <c:v>43.94</c:v>
                </c:pt>
                <c:pt idx="8">
                  <c:v>43.61</c:v>
                </c:pt>
                <c:pt idx="9">
                  <c:v>43.02</c:v>
                </c:pt>
                <c:pt idx="10">
                  <c:v>42.18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2-497E-823E-E5DBA4C98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174255"/>
        <c:axId val="811249647"/>
      </c:lineChart>
      <c:catAx>
        <c:axId val="73817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 err="1"/>
                  <a:t>Statistic</a:t>
                </a:r>
                <a:r>
                  <a:rPr lang="nl-NL" baseline="0" dirty="0"/>
                  <a:t> % of pass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811249647"/>
        <c:crosses val="autoZero"/>
        <c:auto val="1"/>
        <c:lblAlgn val="ctr"/>
        <c:lblOffset val="100"/>
        <c:noMultiLvlLbl val="0"/>
      </c:catAx>
      <c:valAx>
        <c:axId val="811249647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/>
                  <a:t>%</a:t>
                </a:r>
                <a:r>
                  <a:rPr lang="nl-NL" baseline="0" dirty="0"/>
                  <a:t> of </a:t>
                </a:r>
                <a:r>
                  <a:rPr lang="nl-NL" baseline="0" dirty="0" err="1"/>
                  <a:t>wins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738174255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% geprobeerd om te passen, maar als we </a:t>
            </a:r>
            <a:r>
              <a:rPr lang="nl-NL" dirty="0" err="1"/>
              <a:t>removen</a:t>
            </a:r>
            <a:r>
              <a:rPr lang="nl-NL" dirty="0"/>
              <a:t>, kan het zijn dat we wel nog passen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9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strategieën uitleggen, en die gaan vergelijken met elkaar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0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BE" noProof="0" dirty="0" err="1"/>
              <a:t>Pylos</a:t>
            </a:r>
            <a:endParaRPr lang="nl-B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BE" noProof="0" dirty="0"/>
              <a:t>- C. </a:t>
            </a:r>
            <a:r>
              <a:rPr lang="nl-BE" noProof="0" dirty="0" err="1"/>
              <a:t>Lefevre</a:t>
            </a:r>
            <a:r>
              <a:rPr lang="nl-BE" noProof="0" dirty="0"/>
              <a:t> -</a:t>
            </a:r>
          </a:p>
          <a:p>
            <a:r>
              <a:rPr lang="nl-BE" noProof="0" dirty="0"/>
              <a:t>- R. Permentier -</a:t>
            </a:r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Welke volgorde veroorzaakt grootste winst %?</a:t>
            </a:r>
          </a:p>
          <a:p>
            <a:endParaRPr lang="nl-BE" dirty="0"/>
          </a:p>
          <a:p>
            <a:r>
              <a:rPr lang="nl-BE" dirty="0"/>
              <a:t>RESULTATEN HIERONDER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Volgorde strategieën</a:t>
            </a:r>
          </a:p>
        </p:txBody>
      </p:sp>
    </p:spTree>
    <p:extLst>
      <p:ext uri="{BB962C8B-B14F-4D97-AF65-F5344CB8AC3E}">
        <p14:creationId xmlns:p14="http://schemas.microsoft.com/office/powerpoint/2010/main" val="416762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Onderzoek naar de effectiviteit</a:t>
            </a:r>
          </a:p>
          <a:p>
            <a:endParaRPr lang="nl-BE" dirty="0"/>
          </a:p>
          <a:p>
            <a:r>
              <a:rPr lang="nl-BE"/>
              <a:t>RESULTATEN HIERONDER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Strategieën</a:t>
            </a:r>
          </a:p>
        </p:txBody>
      </p:sp>
    </p:spTree>
    <p:extLst>
      <p:ext uri="{BB962C8B-B14F-4D97-AF65-F5344CB8AC3E}">
        <p14:creationId xmlns:p14="http://schemas.microsoft.com/office/powerpoint/2010/main" val="382586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3BD-9B20-496F-BBC4-09DAD8B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err="1"/>
              <a:t>Self-learning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61635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64522-561C-4B34-986E-35C529C6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Mini max algoritme:</a:t>
            </a:r>
          </a:p>
          <a:p>
            <a:pPr lvl="1"/>
            <a:r>
              <a:rPr lang="nl-BE" dirty="0"/>
              <a:t>Per zet, alle mogelijkheden simuleren, kostfunctie bepaald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Suggesties</a:t>
            </a:r>
          </a:p>
        </p:txBody>
      </p:sp>
    </p:spTree>
    <p:extLst>
      <p:ext uri="{BB962C8B-B14F-4D97-AF65-F5344CB8AC3E}">
        <p14:creationId xmlns:p14="http://schemas.microsoft.com/office/powerpoint/2010/main" val="28373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1B5F281-3E8B-45F0-B90D-79C978DD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 fit</a:t>
            </a:r>
          </a:p>
          <a:p>
            <a:pPr lvl="1"/>
            <a:r>
              <a:rPr lang="nl-BE" dirty="0"/>
              <a:t>Strategieën</a:t>
            </a:r>
          </a:p>
          <a:p>
            <a:pPr lvl="1"/>
            <a:r>
              <a:rPr lang="nl-BE" dirty="0"/>
              <a:t>Onderzoek</a:t>
            </a:r>
          </a:p>
          <a:p>
            <a:r>
              <a:rPr lang="nl-BE" dirty="0"/>
              <a:t>Zelf lerend systeem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3246E9-DF47-4CB4-891A-2E7158CA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3625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CF4F74-D405-4592-8324-AAA0567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Random Fit</a:t>
            </a:r>
          </a:p>
        </p:txBody>
      </p:sp>
    </p:spTree>
    <p:extLst>
      <p:ext uri="{BB962C8B-B14F-4D97-AF65-F5344CB8AC3E}">
        <p14:creationId xmlns:p14="http://schemas.microsoft.com/office/powerpoint/2010/main" val="233552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CB6F32-8B16-4408-940D-C07B7719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noProof="0" dirty="0" err="1"/>
              <a:t>removeOrPass</a:t>
            </a:r>
            <a:r>
              <a:rPr lang="nl-BE" noProof="0" dirty="0"/>
              <a:t>: 50/50 kans</a:t>
            </a:r>
          </a:p>
          <a:p>
            <a:pPr lvl="1"/>
            <a:r>
              <a:rPr lang="nl-BE" noProof="0" dirty="0"/>
              <a:t>Ongelijke kansen (semi random): TODO</a:t>
            </a:r>
          </a:p>
          <a:p>
            <a:r>
              <a:rPr lang="nl-BE" noProof="0" dirty="0" err="1"/>
              <a:t>Remove</a:t>
            </a:r>
            <a:r>
              <a:rPr lang="nl-BE" noProof="0" dirty="0"/>
              <a:t>: past als het niet kan </a:t>
            </a:r>
            <a:r>
              <a:rPr lang="nl-BE" noProof="0" dirty="0" err="1"/>
              <a:t>removen</a:t>
            </a:r>
            <a:endParaRPr lang="nl-BE" noProof="0" dirty="0"/>
          </a:p>
          <a:p>
            <a:r>
              <a:rPr lang="nl-BE" noProof="0" dirty="0"/>
              <a:t>random: speler die start heeft nadeel</a:t>
            </a:r>
          </a:p>
          <a:p>
            <a:r>
              <a:rPr lang="nl-BE" noProof="0" dirty="0"/>
              <a:t>steeds dezelfde resultaten (indien zeer groot aantal games) </a:t>
            </a:r>
            <a:r>
              <a:rPr lang="nl-BE" noProof="0" dirty="0" err="1"/>
              <a:t>ookal</a:t>
            </a:r>
            <a:r>
              <a:rPr lang="nl-BE" noProof="0" dirty="0"/>
              <a:t> geen </a:t>
            </a:r>
            <a:r>
              <a:rPr lang="nl-BE" noProof="0" dirty="0" err="1"/>
              <a:t>seed</a:t>
            </a:r>
            <a:endParaRPr lang="nl-BE" noProof="0" dirty="0"/>
          </a:p>
          <a:p>
            <a:r>
              <a:rPr lang="nl-BE" noProof="0" dirty="0" err="1"/>
              <a:t>PylosPlayerRandomFit</a:t>
            </a:r>
            <a:r>
              <a:rPr lang="nl-BE" noProof="0" dirty="0"/>
              <a:t>: bound-1, buitenste waarde nooit meegenomen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98F8F-0684-4B1C-92F9-4ED7641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BE" noProof="0" dirty="0"/>
              <a:t>Random fit</a:t>
            </a:r>
          </a:p>
        </p:txBody>
      </p:sp>
    </p:spTree>
    <p:extLst>
      <p:ext uri="{BB962C8B-B14F-4D97-AF65-F5344CB8AC3E}">
        <p14:creationId xmlns:p14="http://schemas.microsoft.com/office/powerpoint/2010/main" val="211428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B8E213-29F6-4CEB-86E5-0F5CD28A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01988"/>
              </p:ext>
            </p:extLst>
          </p:nvPr>
        </p:nvGraphicFramePr>
        <p:xfrm>
          <a:off x="574800" y="5347096"/>
          <a:ext cx="11041200" cy="8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0">
                  <a:extLst>
                    <a:ext uri="{9D8B030D-6E8A-4147-A177-3AD203B41FA5}">
                      <a16:colId xmlns:a16="http://schemas.microsoft.com/office/drawing/2014/main" val="4237777761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2788781913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1118728810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46147485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52489724"/>
                    </a:ext>
                  </a:extLst>
                </a:gridCol>
              </a:tblGrid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25,01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53,90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45,62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6243"/>
                  </a:ext>
                </a:extLst>
              </a:tr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50,51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8185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7EE7471E-E119-496E-B7B5-746F86AC09F7}"/>
              </a:ext>
            </a:extLst>
          </p:cNvPr>
          <p:cNvSpPr txBox="1">
            <a:spLocks/>
          </p:cNvSpPr>
          <p:nvPr/>
        </p:nvSpPr>
        <p:spPr>
          <a:xfrm>
            <a:off x="962426" y="4614725"/>
            <a:ext cx="11041200" cy="115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nl-NL" dirty="0"/>
              <a:t>Random fit: 10k-battle (No </a:t>
            </a:r>
            <a:r>
              <a:rPr lang="nl-NL" dirty="0" err="1"/>
              <a:t>seed</a:t>
            </a:r>
            <a:r>
              <a:rPr lang="nl-N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74CF55-6DE0-41A3-8C85-5F9410B14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357904"/>
              </p:ext>
            </p:extLst>
          </p:nvPr>
        </p:nvGraphicFramePr>
        <p:xfrm>
          <a:off x="310377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449A85-70A1-4FCD-93AC-A45E7D091B33}"/>
              </a:ext>
            </a:extLst>
          </p:cNvPr>
          <p:cNvSpPr txBox="1"/>
          <p:nvPr/>
        </p:nvSpPr>
        <p:spPr>
          <a:xfrm>
            <a:off x="454715" y="133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Random fit: 10k-battle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8685F1-4FD3-4612-9A9F-1C7DC506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83797"/>
              </p:ext>
            </p:extLst>
          </p:nvPr>
        </p:nvGraphicFramePr>
        <p:xfrm>
          <a:off x="295689" y="1386839"/>
          <a:ext cx="23756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30">
                  <a:extLst>
                    <a:ext uri="{9D8B030D-6E8A-4147-A177-3AD203B41FA5}">
                      <a16:colId xmlns:a16="http://schemas.microsoft.com/office/drawing/2014/main" val="2447541325"/>
                    </a:ext>
                  </a:extLst>
                </a:gridCol>
                <a:gridCol w="1187830">
                  <a:extLst>
                    <a:ext uri="{9D8B030D-6E8A-4147-A177-3AD203B41FA5}">
                      <a16:colId xmlns:a16="http://schemas.microsoft.com/office/drawing/2014/main" val="2399583435"/>
                    </a:ext>
                  </a:extLst>
                </a:gridCol>
              </a:tblGrid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pass_set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pass_werkelijk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55492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49,87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4170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7693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80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16335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70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34,97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23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60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0026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25,01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6731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1659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15,55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3686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887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2329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8EE-F501-4148-BA06-B7B67C3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277256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4B24-0834-44E0-8580-5EE763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A: </a:t>
            </a:r>
            <a:r>
              <a:rPr lang="nl-BE" noProof="0" dirty="0"/>
              <a:t>Zoeken naar L structuren</a:t>
            </a:r>
          </a:p>
          <a:p>
            <a:pPr lvl="1"/>
            <a:r>
              <a:rPr lang="nl-BE" noProof="0" dirty="0"/>
              <a:t>A1: L structuur eigen kleur</a:t>
            </a:r>
          </a:p>
          <a:p>
            <a:pPr lvl="1"/>
            <a:r>
              <a:rPr lang="nl-BE" dirty="0"/>
              <a:t>A2: L structuur andere kleur</a:t>
            </a:r>
          </a:p>
          <a:p>
            <a:pPr lvl="2"/>
            <a:r>
              <a:rPr lang="nl-BE" noProof="0" dirty="0"/>
              <a:t>A21: 4</a:t>
            </a:r>
            <a:r>
              <a:rPr lang="nl-BE" baseline="30000" noProof="0" dirty="0"/>
              <a:t>de</a:t>
            </a:r>
            <a:r>
              <a:rPr lang="nl-BE" noProof="0" dirty="0"/>
              <a:t> plek eigen kleur</a:t>
            </a:r>
          </a:p>
          <a:p>
            <a:pPr lvl="2"/>
            <a:r>
              <a:rPr lang="nl-BE" dirty="0"/>
              <a:t>A22: 4</a:t>
            </a:r>
            <a:r>
              <a:rPr lang="nl-BE" baseline="30000" dirty="0"/>
              <a:t>de</a:t>
            </a:r>
            <a:r>
              <a:rPr lang="nl-BE" dirty="0"/>
              <a:t> plek ander kleur</a:t>
            </a:r>
          </a:p>
          <a:p>
            <a:r>
              <a:rPr lang="nl-BE" dirty="0"/>
              <a:t>B: Midden van 1</a:t>
            </a:r>
            <a:r>
              <a:rPr lang="nl-BE" baseline="30000" dirty="0"/>
              <a:t>ste</a:t>
            </a:r>
            <a:r>
              <a:rPr lang="nl-BE" dirty="0"/>
              <a:t> verdiep claimen</a:t>
            </a:r>
          </a:p>
          <a:p>
            <a:r>
              <a:rPr lang="nl-BE" dirty="0"/>
              <a:t>C: Midden van 1</a:t>
            </a:r>
            <a:r>
              <a:rPr lang="nl-BE" baseline="30000" dirty="0"/>
              <a:t>ste</a:t>
            </a:r>
            <a:r>
              <a:rPr lang="nl-BE" dirty="0"/>
              <a:t> verdiep geclaimd</a:t>
            </a:r>
          </a:p>
          <a:p>
            <a:pPr lvl="1"/>
            <a:r>
              <a:rPr lang="nl-BE" dirty="0"/>
              <a:t>C1: Midden eigen kleur</a:t>
            </a:r>
          </a:p>
          <a:p>
            <a:pPr lvl="1"/>
            <a:r>
              <a:rPr lang="nl-BE" dirty="0"/>
              <a:t>C2: Midden ander kleur</a:t>
            </a:r>
          </a:p>
          <a:p>
            <a:pPr lvl="2"/>
            <a:r>
              <a:rPr lang="nl-BE" dirty="0"/>
              <a:t>C21: Eigen kleur op het midden van de rand</a:t>
            </a:r>
          </a:p>
          <a:p>
            <a:pPr lvl="2"/>
            <a:r>
              <a:rPr lang="nl-BE" dirty="0"/>
              <a:t>C22: Geen eigen kleur op het 1</a:t>
            </a:r>
            <a:r>
              <a:rPr lang="nl-BE" baseline="30000" dirty="0"/>
              <a:t>ste</a:t>
            </a:r>
            <a:r>
              <a:rPr lang="nl-BE" dirty="0"/>
              <a:t> verdiep</a:t>
            </a:r>
          </a:p>
          <a:p>
            <a:endParaRPr lang="nl-BE" noProof="0" dirty="0"/>
          </a:p>
          <a:p>
            <a:endParaRPr lang="nl-B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69D4D-8085-4A93-8904-FE08F62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Strategieën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6E77A6-7DBA-469C-AE16-CCF3A6D3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70" y="2258045"/>
            <a:ext cx="4743776" cy="38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B21E4C0-8AD6-4066-BCB6-E908C618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D: Midden op grond claimen, indien er geen L structuur aanwezig is</a:t>
            </a:r>
          </a:p>
          <a:p>
            <a:r>
              <a:rPr lang="nl-BE" dirty="0"/>
              <a:t>E: Zoek het vierkant waar het eigen kleur meest vertegenwoordigd is</a:t>
            </a:r>
          </a:p>
          <a:p>
            <a:r>
              <a:rPr lang="nl-BE" dirty="0"/>
              <a:t>F: Random mogelijke locatie claimen</a:t>
            </a:r>
          </a:p>
          <a:p>
            <a:r>
              <a:rPr lang="nl-BE" dirty="0"/>
              <a:t>G: Claim een zo hoog mogelijke locatie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A916F1C-9273-4694-9C90-8488E0D8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Strategieën</a:t>
            </a:r>
          </a:p>
        </p:txBody>
      </p:sp>
    </p:spTree>
    <p:extLst>
      <p:ext uri="{BB962C8B-B14F-4D97-AF65-F5344CB8AC3E}">
        <p14:creationId xmlns:p14="http://schemas.microsoft.com/office/powerpoint/2010/main" val="2940620396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359</TotalTime>
  <Words>313</Words>
  <Application>Microsoft Office PowerPoint</Application>
  <PresentationFormat>Breedbeeld</PresentationFormat>
  <Paragraphs>81</Paragraphs>
  <Slides>13</Slides>
  <Notes>2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Calibri</vt:lpstr>
      <vt:lpstr>KULeuven Grey</vt:lpstr>
      <vt:lpstr>Pylos</vt:lpstr>
      <vt:lpstr>Inhoud</vt:lpstr>
      <vt:lpstr>Random Fit</vt:lpstr>
      <vt:lpstr>Random fit</vt:lpstr>
      <vt:lpstr>PowerPoint-presentatie</vt:lpstr>
      <vt:lpstr>PowerPoint-presentatie</vt:lpstr>
      <vt:lpstr>Best Fit</vt:lpstr>
      <vt:lpstr>Strategieën</vt:lpstr>
      <vt:lpstr>Strategieën</vt:lpstr>
      <vt:lpstr>Onderzoek – Volgorde strategieën</vt:lpstr>
      <vt:lpstr>Onderzoek – Strategieën</vt:lpstr>
      <vt:lpstr>Self-learning</vt:lpstr>
      <vt:lpstr>Suggesties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LEFEVRE Cedric</cp:lastModifiedBy>
  <cp:revision>25</cp:revision>
  <dcterms:created xsi:type="dcterms:W3CDTF">2021-02-18T16:34:07Z</dcterms:created>
  <dcterms:modified xsi:type="dcterms:W3CDTF">2021-03-18T17:50:52Z</dcterms:modified>
</cp:coreProperties>
</file>