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Random Fit: Student VS.</a:t>
            </a:r>
            <a:r>
              <a:rPr lang="en-GB" baseline="0" dirty="0"/>
              <a:t> </a:t>
            </a:r>
            <a:r>
              <a:rPr lang="en-GB" baseline="0" dirty="0" err="1"/>
              <a:t>CODeS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Sheet1!$B$1:$D$1</c:f>
              <c:strCache>
                <c:ptCount val="1"/>
                <c:pt idx="0">
                  <c:v>Student win Draw CODeS win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48.93</c:v>
                </c:pt>
                <c:pt idx="1">
                  <c:v>50.63</c:v>
                </c:pt>
                <c:pt idx="2">
                  <c:v>50.87</c:v>
                </c:pt>
                <c:pt idx="3">
                  <c:v>52.22</c:v>
                </c:pt>
                <c:pt idx="4">
                  <c:v>53.24</c:v>
                </c:pt>
                <c:pt idx="5">
                  <c:v>53.9</c:v>
                </c:pt>
                <c:pt idx="6">
                  <c:v>54.73</c:v>
                </c:pt>
                <c:pt idx="7">
                  <c:v>55.58</c:v>
                </c:pt>
                <c:pt idx="8">
                  <c:v>56</c:v>
                </c:pt>
                <c:pt idx="9">
                  <c:v>56.67</c:v>
                </c:pt>
                <c:pt idx="10">
                  <c:v>57.47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E2-497E-823E-E5DBA4C98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Draw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0.56000000000000005</c:v>
                </c:pt>
                <c:pt idx="1">
                  <c:v>0.43</c:v>
                </c:pt>
                <c:pt idx="2">
                  <c:v>0.39</c:v>
                </c:pt>
                <c:pt idx="3">
                  <c:v>0.51</c:v>
                </c:pt>
                <c:pt idx="4">
                  <c:v>0.6</c:v>
                </c:pt>
                <c:pt idx="5">
                  <c:v>0.48</c:v>
                </c:pt>
                <c:pt idx="6">
                  <c:v>0.41</c:v>
                </c:pt>
                <c:pt idx="7">
                  <c:v>0.48</c:v>
                </c:pt>
                <c:pt idx="8">
                  <c:v>0.39</c:v>
                </c:pt>
                <c:pt idx="9">
                  <c:v>0.31</c:v>
                </c:pt>
                <c:pt idx="10">
                  <c:v>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E2-497E-823E-E5DBA4C98D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CODeS win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50.51</c:v>
                </c:pt>
                <c:pt idx="1">
                  <c:v>48.94</c:v>
                </c:pt>
                <c:pt idx="2">
                  <c:v>48.74</c:v>
                </c:pt>
                <c:pt idx="3">
                  <c:v>47.27</c:v>
                </c:pt>
                <c:pt idx="4">
                  <c:v>46.16</c:v>
                </c:pt>
                <c:pt idx="5">
                  <c:v>45.62</c:v>
                </c:pt>
                <c:pt idx="6">
                  <c:v>44.86</c:v>
                </c:pt>
                <c:pt idx="7">
                  <c:v>43.94</c:v>
                </c:pt>
                <c:pt idx="8">
                  <c:v>43.61</c:v>
                </c:pt>
                <c:pt idx="9">
                  <c:v>43.02</c:v>
                </c:pt>
                <c:pt idx="10">
                  <c:v>42.18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E2-497E-823E-E5DBA4C98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8174255"/>
        <c:axId val="811249647"/>
      </c:lineChart>
      <c:catAx>
        <c:axId val="73817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dirty="0" err="1"/>
                  <a:t>Statistic</a:t>
                </a:r>
                <a:r>
                  <a:rPr lang="nl-NL" baseline="0" dirty="0"/>
                  <a:t> % of pass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249647"/>
        <c:crosses val="autoZero"/>
        <c:auto val="1"/>
        <c:lblAlgn val="ctr"/>
        <c:lblOffset val="100"/>
        <c:noMultiLvlLbl val="0"/>
      </c:catAx>
      <c:valAx>
        <c:axId val="811249647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dirty="0"/>
                  <a:t>%</a:t>
                </a:r>
                <a:r>
                  <a:rPr lang="nl-NL" baseline="0" dirty="0"/>
                  <a:t> of </a:t>
                </a:r>
                <a:r>
                  <a:rPr lang="nl-NL" baseline="0" dirty="0" err="1"/>
                  <a:t>wins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74255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4B14-F755-42CC-88AF-26ADEEAA654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ECC0-8215-4318-A3C0-552CE5E99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2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% geprobeerd om te passen, maar als we </a:t>
            </a:r>
            <a:r>
              <a:rPr lang="nl-NL" dirty="0" err="1"/>
              <a:t>removen</a:t>
            </a:r>
            <a:r>
              <a:rPr lang="nl-NL" dirty="0"/>
              <a:t>, kan het zijn dat we wel nog passen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9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>
            <a:lvl1pPr>
              <a:defRPr>
                <a:solidFill>
                  <a:srgbClr val="00407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4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3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08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19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55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19E-C3B0-43B2-817A-B1EEA26B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24642-8C1C-46E9-8290-066C1399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244E-604F-4CCB-A8EA-2555D8A8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87B6-27CA-4DFB-AFF9-B0D0F5A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EF91-80FA-40AE-A472-11601B8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1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4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91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321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4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3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hthoek 6">
            <a:extLst>
              <a:ext uri="{FF2B5EF4-FFF2-40B4-BE49-F238E27FC236}">
                <a16:creationId xmlns:a16="http://schemas.microsoft.com/office/drawing/2014/main" id="{06AD98E2-B501-4F24-99F8-F71B32C3BD82}"/>
              </a:ext>
            </a:extLst>
          </p:cNvPr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214B914-48FA-40F0-8EFC-FB6110790A3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2">
          <p15:clr>
            <a:srgbClr val="F26B43"/>
          </p15:clr>
        </p15:guide>
        <p15:guide id="6" pos="7319">
          <p15:clr>
            <a:srgbClr val="F26B43"/>
          </p15:clr>
        </p15:guide>
        <p15:guide id="7" orient="horz" pos="3857">
          <p15:clr>
            <a:srgbClr val="F26B43"/>
          </p15:clr>
        </p15:guide>
        <p15:guide id="8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3C29-17C0-4287-A88C-DA9AC1C6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/>
          <a:p>
            <a:r>
              <a:rPr lang="nl-NL" dirty="0" err="1"/>
              <a:t>Pylos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679FA-081D-4817-8897-A69A9926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>
            <a:normAutofit/>
          </a:bodyPr>
          <a:lstStyle/>
          <a:p>
            <a:r>
              <a:rPr lang="nl-NL" dirty="0"/>
              <a:t>- C. Lefevre -</a:t>
            </a:r>
          </a:p>
          <a:p>
            <a:r>
              <a:rPr lang="nl-NL" dirty="0"/>
              <a:t>- R. Permentier -</a:t>
            </a:r>
            <a:endParaRPr lang="en-GB" dirty="0"/>
          </a:p>
        </p:txBody>
      </p:sp>
      <p:pic>
        <p:nvPicPr>
          <p:cNvPr id="7" name="Picture Placeholder 6" descr="A picture containing table, indoor, fruit&#10;&#10;Description automatically generated">
            <a:extLst>
              <a:ext uri="{FF2B5EF4-FFF2-40B4-BE49-F238E27FC236}">
                <a16:creationId xmlns:a16="http://schemas.microsoft.com/office/drawing/2014/main" id="{6F905559-F1B6-4605-B1DA-0EB634B55B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r="24251"/>
          <a:stretch/>
        </p:blipFill>
        <p:spPr>
          <a:xfrm>
            <a:off x="7248525" y="584201"/>
            <a:ext cx="4368673" cy="5040312"/>
          </a:xfrm>
          <a:noFill/>
        </p:spPr>
      </p:pic>
    </p:spTree>
    <p:extLst>
      <p:ext uri="{BB962C8B-B14F-4D97-AF65-F5344CB8AC3E}">
        <p14:creationId xmlns:p14="http://schemas.microsoft.com/office/powerpoint/2010/main" val="2834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CF4F74-D405-4592-8324-AAA0567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Fit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52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CB6F32-8B16-4408-940D-C07B7719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removeOrPass</a:t>
            </a:r>
            <a:r>
              <a:rPr lang="nl-NL" dirty="0"/>
              <a:t>: 50/50 kans</a:t>
            </a:r>
          </a:p>
          <a:p>
            <a:pPr lvl="1"/>
            <a:r>
              <a:rPr lang="nl-NL" dirty="0"/>
              <a:t>Ongelijke kansen (semi random): TODO</a:t>
            </a:r>
          </a:p>
          <a:p>
            <a:r>
              <a:rPr lang="nl-NL" dirty="0" err="1"/>
              <a:t>Remove</a:t>
            </a:r>
            <a:r>
              <a:rPr lang="nl-NL" dirty="0"/>
              <a:t>: past als het niet kan </a:t>
            </a:r>
            <a:r>
              <a:rPr lang="nl-NL" dirty="0" err="1"/>
              <a:t>removen</a:t>
            </a:r>
            <a:endParaRPr lang="nl-NL" dirty="0"/>
          </a:p>
          <a:p>
            <a:r>
              <a:rPr lang="nl-BE" dirty="0"/>
              <a:t>random: speler die start heeft nadeel</a:t>
            </a:r>
          </a:p>
          <a:p>
            <a:r>
              <a:rPr lang="en-GB" dirty="0"/>
              <a:t>steeds </a:t>
            </a:r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resultaten</a:t>
            </a:r>
            <a:r>
              <a:rPr lang="en-GB" dirty="0"/>
              <a:t> (</a:t>
            </a:r>
            <a:r>
              <a:rPr lang="en-GB" dirty="0" err="1"/>
              <a:t>indien</a:t>
            </a:r>
            <a:r>
              <a:rPr lang="en-GB" dirty="0"/>
              <a:t> </a:t>
            </a:r>
            <a:r>
              <a:rPr lang="en-GB" dirty="0" err="1"/>
              <a:t>zeer</a:t>
            </a:r>
            <a:r>
              <a:rPr lang="en-GB" dirty="0"/>
              <a:t> </a:t>
            </a:r>
            <a:r>
              <a:rPr lang="en-GB" dirty="0" err="1"/>
              <a:t>groot</a:t>
            </a:r>
            <a:r>
              <a:rPr lang="en-GB" dirty="0"/>
              <a:t> </a:t>
            </a:r>
            <a:r>
              <a:rPr lang="en-GB" dirty="0" err="1"/>
              <a:t>aantal</a:t>
            </a:r>
            <a:r>
              <a:rPr lang="en-GB" dirty="0"/>
              <a:t> games) ookal </a:t>
            </a:r>
            <a:r>
              <a:rPr lang="en-GB" dirty="0" err="1"/>
              <a:t>geen</a:t>
            </a:r>
            <a:r>
              <a:rPr lang="en-GB" dirty="0"/>
              <a:t> seed</a:t>
            </a:r>
          </a:p>
          <a:p>
            <a:r>
              <a:rPr lang="en-GB" dirty="0" err="1"/>
              <a:t>PylosPlayerRandomFit</a:t>
            </a:r>
            <a:r>
              <a:rPr lang="en-GB" dirty="0"/>
              <a:t>: bound-1, </a:t>
            </a:r>
            <a:r>
              <a:rPr lang="en-GB" dirty="0" err="1"/>
              <a:t>buitenste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nooit </a:t>
            </a:r>
            <a:r>
              <a:rPr lang="en-GB" dirty="0" err="1"/>
              <a:t>meegenomen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98F8F-0684-4B1C-92F9-4ED76413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NL" dirty="0"/>
              <a:t>Random fit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28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B8E213-29F6-4CEB-86E5-0F5CD28A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01988"/>
              </p:ext>
            </p:extLst>
          </p:nvPr>
        </p:nvGraphicFramePr>
        <p:xfrm>
          <a:off x="574800" y="5347096"/>
          <a:ext cx="11041200" cy="8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0">
                  <a:extLst>
                    <a:ext uri="{9D8B030D-6E8A-4147-A177-3AD203B41FA5}">
                      <a16:colId xmlns:a16="http://schemas.microsoft.com/office/drawing/2014/main" val="4237777761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2788781913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1118728810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46147485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52489724"/>
                    </a:ext>
                  </a:extLst>
                </a:gridCol>
              </a:tblGrid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25,01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53,90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45,62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6243"/>
                  </a:ext>
                </a:extLst>
              </a:tr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50,51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68185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7EE7471E-E119-496E-B7B5-746F86AC09F7}"/>
              </a:ext>
            </a:extLst>
          </p:cNvPr>
          <p:cNvSpPr txBox="1">
            <a:spLocks/>
          </p:cNvSpPr>
          <p:nvPr/>
        </p:nvSpPr>
        <p:spPr>
          <a:xfrm>
            <a:off x="962426" y="4614725"/>
            <a:ext cx="11041200" cy="115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nl-NL" dirty="0"/>
              <a:t>Random fit: 10k-battle (No </a:t>
            </a:r>
            <a:r>
              <a:rPr lang="nl-NL" dirty="0" err="1"/>
              <a:t>seed</a:t>
            </a:r>
            <a:r>
              <a:rPr lang="nl-N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91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74CF55-6DE0-41A3-8C85-5F9410B14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357904"/>
              </p:ext>
            </p:extLst>
          </p:nvPr>
        </p:nvGraphicFramePr>
        <p:xfrm>
          <a:off x="3103779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449A85-70A1-4FCD-93AC-A45E7D091B33}"/>
              </a:ext>
            </a:extLst>
          </p:cNvPr>
          <p:cNvSpPr txBox="1"/>
          <p:nvPr/>
        </p:nvSpPr>
        <p:spPr>
          <a:xfrm>
            <a:off x="454715" y="1333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Random fit: 10k-battle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8685F1-4FD3-4612-9A9F-1C7DC506A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83797"/>
              </p:ext>
            </p:extLst>
          </p:nvPr>
        </p:nvGraphicFramePr>
        <p:xfrm>
          <a:off x="295689" y="1386839"/>
          <a:ext cx="237566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30">
                  <a:extLst>
                    <a:ext uri="{9D8B030D-6E8A-4147-A177-3AD203B41FA5}">
                      <a16:colId xmlns:a16="http://schemas.microsoft.com/office/drawing/2014/main" val="2447541325"/>
                    </a:ext>
                  </a:extLst>
                </a:gridCol>
                <a:gridCol w="1187830">
                  <a:extLst>
                    <a:ext uri="{9D8B030D-6E8A-4147-A177-3AD203B41FA5}">
                      <a16:colId xmlns:a16="http://schemas.microsoft.com/office/drawing/2014/main" val="2399583435"/>
                    </a:ext>
                  </a:extLst>
                </a:gridCol>
              </a:tblGrid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pass_set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pass_werkelijk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55492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49,87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4170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7693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80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16335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70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34,97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23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60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0026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25,01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86731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1659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15,55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43686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3887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2329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4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98EE-F501-4148-BA06-B7B67C3F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Best Fit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6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44B24-0834-44E0-8580-5EE763E3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69D4D-8085-4A93-8904-FE08F62A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1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3BD-9B20-496F-BBC4-09DAD8B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Self-learning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353867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 Grey">
  <a:themeElements>
    <a:clrScheme name="Custom 2">
      <a:dk1>
        <a:srgbClr val="527DAD"/>
      </a:dk1>
      <a:lt1>
        <a:srgbClr val="FFFFFF"/>
      </a:lt1>
      <a:dk2>
        <a:srgbClr val="2E2E2E"/>
      </a:dk2>
      <a:lt2>
        <a:srgbClr val="DCE7F0"/>
      </a:lt2>
      <a:accent1>
        <a:srgbClr val="2E2E2E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 Grey" id="{C2732991-E9B1-4CF6-8631-A14E8EC623F8}" vid="{4D21E5EE-C28D-419E-BB93-9238C5C632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 Grey</Template>
  <TotalTime>160</TotalTime>
  <Words>144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KULeuven Grey</vt:lpstr>
      <vt:lpstr>Pylos</vt:lpstr>
      <vt:lpstr>Random Fit</vt:lpstr>
      <vt:lpstr>Random fit</vt:lpstr>
      <vt:lpstr>PowerPoint Presentation</vt:lpstr>
      <vt:lpstr>PowerPoint Presentation</vt:lpstr>
      <vt:lpstr>Best Fit</vt:lpstr>
      <vt:lpstr>PowerPoint Presentation</vt:lpstr>
      <vt:lpstr>Self-learning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Permentier</dc:creator>
  <cp:lastModifiedBy>Romeo Permentier</cp:lastModifiedBy>
  <cp:revision>17</cp:revision>
  <dcterms:created xsi:type="dcterms:W3CDTF">2021-02-18T16:34:07Z</dcterms:created>
  <dcterms:modified xsi:type="dcterms:W3CDTF">2021-03-18T10:25:14Z</dcterms:modified>
</cp:coreProperties>
</file>