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</a:t>
            </a:r>
            <a:r>
              <a:rPr lang="en-GB" baseline="0" dirty="0" err="1"/>
              <a:t>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NL" dirty="0" err="1"/>
              <a:t>Pylos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NL" dirty="0"/>
              <a:t>- C. Lefevre -</a:t>
            </a:r>
          </a:p>
          <a:p>
            <a:r>
              <a:rPr lang="nl-NL" dirty="0"/>
              <a:t>- R. Permentier -</a:t>
            </a:r>
            <a:endParaRPr lang="en-GB" dirty="0"/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removeOrPass</a:t>
            </a:r>
            <a:r>
              <a:rPr lang="nl-NL" dirty="0"/>
              <a:t>: 50/50 kans</a:t>
            </a:r>
          </a:p>
          <a:p>
            <a:pPr lvl="1"/>
            <a:r>
              <a:rPr lang="nl-NL" dirty="0"/>
              <a:t>Ongelijke kansen (semi random): TODO</a:t>
            </a:r>
          </a:p>
          <a:p>
            <a:r>
              <a:rPr lang="nl-NL" dirty="0" err="1"/>
              <a:t>Remove</a:t>
            </a:r>
            <a:r>
              <a:rPr lang="nl-NL" dirty="0"/>
              <a:t>: past als het niet kan </a:t>
            </a:r>
            <a:r>
              <a:rPr lang="nl-NL" dirty="0" err="1"/>
              <a:t>removen</a:t>
            </a:r>
            <a:endParaRPr lang="nl-NL" dirty="0"/>
          </a:p>
          <a:p>
            <a:r>
              <a:rPr lang="nl-BE" dirty="0"/>
              <a:t>random: speler die start heeft nadeel</a:t>
            </a:r>
          </a:p>
          <a:p>
            <a:r>
              <a:rPr lang="en-GB" dirty="0"/>
              <a:t>steeds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resultaten</a:t>
            </a:r>
            <a:r>
              <a:rPr lang="en-GB" dirty="0"/>
              <a:t> (</a:t>
            </a:r>
            <a:r>
              <a:rPr lang="en-GB" dirty="0" err="1"/>
              <a:t>indien</a:t>
            </a:r>
            <a:r>
              <a:rPr lang="en-GB" dirty="0"/>
              <a:t> </a:t>
            </a:r>
            <a:r>
              <a:rPr lang="en-GB" dirty="0" err="1"/>
              <a:t>zeer</a:t>
            </a:r>
            <a:r>
              <a:rPr lang="en-GB" dirty="0"/>
              <a:t> </a:t>
            </a:r>
            <a:r>
              <a:rPr lang="en-GB" dirty="0" err="1"/>
              <a:t>groot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games) ookal </a:t>
            </a:r>
            <a:r>
              <a:rPr lang="en-GB" dirty="0" err="1"/>
              <a:t>geen</a:t>
            </a:r>
            <a:r>
              <a:rPr lang="en-GB" dirty="0"/>
              <a:t> seed</a:t>
            </a:r>
          </a:p>
          <a:p>
            <a:r>
              <a:rPr lang="en-GB" dirty="0" err="1"/>
              <a:t>PylosPlayerRandomFit</a:t>
            </a:r>
            <a:r>
              <a:rPr lang="en-GB" dirty="0"/>
              <a:t>: bound-1, </a:t>
            </a:r>
            <a:r>
              <a:rPr lang="en-GB" dirty="0" err="1"/>
              <a:t>buitenste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nooit </a:t>
            </a:r>
            <a:r>
              <a:rPr lang="en-GB" dirty="0" err="1"/>
              <a:t>meegenomen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Random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357904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75</TotalTime>
  <Words>139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KULeuven Grey</vt:lpstr>
      <vt:lpstr>Pylos</vt:lpstr>
      <vt:lpstr>Random 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15</cp:revision>
  <dcterms:created xsi:type="dcterms:W3CDTF">2021-02-18T16:34:07Z</dcterms:created>
  <dcterms:modified xsi:type="dcterms:W3CDTF">2021-02-18T19:24:58Z</dcterms:modified>
</cp:coreProperties>
</file>