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878"/>
    <p:restoredTop sz="94653"/>
  </p:normalViewPr>
  <p:slideViewPr>
    <p:cSldViewPr snapToGrid="0">
      <p:cViewPr varScale="1">
        <p:scale>
          <a:sx n="60" d="100"/>
          <a:sy n="60" d="100"/>
        </p:scale>
        <p:origin x="200" y="13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 title="scalloped circle"/>
          <p:cNvSpPr/>
          <p:nvPr/>
        </p:nvSpPr>
        <p:spPr bwMode="auto">
          <a:xfrm>
            <a:off x="3557016" y="63093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8523" y="1098388"/>
            <a:ext cx="10318418" cy="4394988"/>
          </a:xfrm>
        </p:spPr>
        <p:txBody>
          <a:bodyPr anchor="ctr">
            <a:noAutofit/>
          </a:bodyPr>
          <a:lstStyle>
            <a:lvl1pPr algn="ctr">
              <a:defRPr sz="10000" spc="8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215045" y="5979196"/>
            <a:ext cx="8045373" cy="742279"/>
          </a:xfrm>
        </p:spPr>
        <p:txBody>
          <a:bodyPr anchor="t">
            <a:normAutofit/>
          </a:bodyPr>
          <a:lstStyle>
            <a:lvl1pPr marL="0" indent="0" algn="ctr">
              <a:lnSpc>
                <a:spcPct val="100000"/>
              </a:lnSpc>
              <a:buNone/>
              <a:defRPr sz="2000" b="1" i="0" cap="all" spc="400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78523" y="6375679"/>
            <a:ext cx="2329722" cy="348462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B7BBFB16-D3A4-0A47-9FBF-6CBD8519801F}" type="datetimeFigureOut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80332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067218" y="6375679"/>
            <a:ext cx="2329723" cy="345796"/>
          </a:xfrm>
        </p:spPr>
        <p:txBody>
          <a:bodyPr/>
          <a:lstStyle>
            <a:lvl1pPr>
              <a:defRPr baseline="0"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fld id="{07C20FD3-281F-A648-8530-BB6D87A6EF2A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Rectangle 12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0806542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FB16-D3A4-0A47-9FBF-6CBD8519801F}" type="datetimeFigureOut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0FD3-281F-A648-8530-BB6D87A6E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17316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66321" y="382386"/>
            <a:ext cx="1492132" cy="5600404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257300" y="382385"/>
            <a:ext cx="8392585" cy="560040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FB16-D3A4-0A47-9FBF-6CBD8519801F}" type="datetimeFigureOut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0FD3-281F-A648-8530-BB6D87A6E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24061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FB16-D3A4-0A47-9FBF-6CBD8519801F}" type="datetimeFigureOut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0FD3-281F-A648-8530-BB6D87A6E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9217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42929" y="1073888"/>
            <a:ext cx="8187071" cy="4064627"/>
          </a:xfrm>
        </p:spPr>
        <p:txBody>
          <a:bodyPr anchor="b">
            <a:normAutofit/>
          </a:bodyPr>
          <a:lstStyle>
            <a:lvl1pPr>
              <a:defRPr sz="8400" spc="800" baseline="0">
                <a:solidFill>
                  <a:schemeClr val="tx2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242930" y="5159781"/>
            <a:ext cx="7017488" cy="951135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buNone/>
              <a:defRPr sz="2000" b="1" i="0" cap="all" spc="400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3236546" y="6375679"/>
            <a:ext cx="1493947" cy="348462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B7BBFB16-D3A4-0A47-9FBF-6CBD8519801F}" type="datetimeFigureOut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279064" y="6375679"/>
            <a:ext cx="4114800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942434" y="6375679"/>
            <a:ext cx="1487566" cy="345796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07C20FD3-281F-A648-8530-BB6D87A6EF2A}" type="slidenum">
              <a:rPr lang="en-US" smtClean="0"/>
              <a:t>‹#›</a:t>
            </a:fld>
            <a:endParaRPr lang="en-US"/>
          </a:p>
        </p:txBody>
      </p:sp>
      <p:grpSp>
        <p:nvGrpSpPr>
          <p:cNvPr id="7" name="Group 6" title="left scallop shape"/>
          <p:cNvGrpSpPr/>
          <p:nvPr/>
        </p:nvGrpSpPr>
        <p:grpSpPr>
          <a:xfrm>
            <a:off x="0" y="0"/>
            <a:ext cx="2814638" cy="6858000"/>
            <a:chOff x="0" y="0"/>
            <a:chExt cx="2814638" cy="6858000"/>
          </a:xfrm>
        </p:grpSpPr>
        <p:sp>
          <p:nvSpPr>
            <p:cNvPr id="11" name="Freeform 6" title="left scallop shape"/>
            <p:cNvSpPr/>
            <p:nvPr/>
          </p:nvSpPr>
          <p:spPr bwMode="auto">
            <a:xfrm>
              <a:off x="0" y="0"/>
              <a:ext cx="2814638" cy="6858000"/>
            </a:xfrm>
            <a:custGeom>
              <a:avLst/>
              <a:gdLst/>
              <a:ahLst/>
              <a:cxnLst/>
              <a:rect l="0" t="0" r="r" b="b"/>
              <a:pathLst>
                <a:path w="1773" h="4320">
                  <a:moveTo>
                    <a:pt x="0" y="0"/>
                  </a:moveTo>
                  <a:lnTo>
                    <a:pt x="891" y="0"/>
                  </a:lnTo>
                  <a:lnTo>
                    <a:pt x="906" y="56"/>
                  </a:lnTo>
                  <a:lnTo>
                    <a:pt x="921" y="111"/>
                  </a:lnTo>
                  <a:lnTo>
                    <a:pt x="938" y="165"/>
                  </a:lnTo>
                  <a:lnTo>
                    <a:pt x="957" y="217"/>
                  </a:lnTo>
                  <a:lnTo>
                    <a:pt x="980" y="266"/>
                  </a:lnTo>
                  <a:lnTo>
                    <a:pt x="1007" y="312"/>
                  </a:lnTo>
                  <a:lnTo>
                    <a:pt x="1036" y="351"/>
                  </a:lnTo>
                  <a:lnTo>
                    <a:pt x="1069" y="387"/>
                  </a:lnTo>
                  <a:lnTo>
                    <a:pt x="1105" y="422"/>
                  </a:lnTo>
                  <a:lnTo>
                    <a:pt x="1145" y="456"/>
                  </a:lnTo>
                  <a:lnTo>
                    <a:pt x="1185" y="487"/>
                  </a:lnTo>
                  <a:lnTo>
                    <a:pt x="1227" y="520"/>
                  </a:lnTo>
                  <a:lnTo>
                    <a:pt x="1270" y="551"/>
                  </a:lnTo>
                  <a:lnTo>
                    <a:pt x="1311" y="584"/>
                  </a:lnTo>
                  <a:lnTo>
                    <a:pt x="1352" y="617"/>
                  </a:lnTo>
                  <a:lnTo>
                    <a:pt x="1390" y="651"/>
                  </a:lnTo>
                  <a:lnTo>
                    <a:pt x="1425" y="687"/>
                  </a:lnTo>
                  <a:lnTo>
                    <a:pt x="1456" y="725"/>
                  </a:lnTo>
                  <a:lnTo>
                    <a:pt x="1484" y="765"/>
                  </a:lnTo>
                  <a:lnTo>
                    <a:pt x="1505" y="808"/>
                  </a:lnTo>
                  <a:lnTo>
                    <a:pt x="1521" y="856"/>
                  </a:lnTo>
                  <a:lnTo>
                    <a:pt x="1530" y="907"/>
                  </a:lnTo>
                  <a:lnTo>
                    <a:pt x="1534" y="960"/>
                  </a:lnTo>
                  <a:lnTo>
                    <a:pt x="1534" y="1013"/>
                  </a:lnTo>
                  <a:lnTo>
                    <a:pt x="1530" y="1068"/>
                  </a:lnTo>
                  <a:lnTo>
                    <a:pt x="1523" y="1125"/>
                  </a:lnTo>
                  <a:lnTo>
                    <a:pt x="1515" y="1181"/>
                  </a:lnTo>
                  <a:lnTo>
                    <a:pt x="1508" y="1237"/>
                  </a:lnTo>
                  <a:lnTo>
                    <a:pt x="1501" y="1293"/>
                  </a:lnTo>
                  <a:lnTo>
                    <a:pt x="1496" y="1350"/>
                  </a:lnTo>
                  <a:lnTo>
                    <a:pt x="1494" y="1405"/>
                  </a:lnTo>
                  <a:lnTo>
                    <a:pt x="1497" y="1458"/>
                  </a:lnTo>
                  <a:lnTo>
                    <a:pt x="1504" y="1511"/>
                  </a:lnTo>
                  <a:lnTo>
                    <a:pt x="1517" y="1560"/>
                  </a:lnTo>
                  <a:lnTo>
                    <a:pt x="1535" y="1610"/>
                  </a:lnTo>
                  <a:lnTo>
                    <a:pt x="1557" y="1659"/>
                  </a:lnTo>
                  <a:lnTo>
                    <a:pt x="1583" y="1708"/>
                  </a:lnTo>
                  <a:lnTo>
                    <a:pt x="1611" y="1757"/>
                  </a:lnTo>
                  <a:lnTo>
                    <a:pt x="1640" y="1807"/>
                  </a:lnTo>
                  <a:lnTo>
                    <a:pt x="1669" y="1855"/>
                  </a:lnTo>
                  <a:lnTo>
                    <a:pt x="1696" y="1905"/>
                  </a:lnTo>
                  <a:lnTo>
                    <a:pt x="1721" y="1954"/>
                  </a:lnTo>
                  <a:lnTo>
                    <a:pt x="1742" y="2006"/>
                  </a:lnTo>
                  <a:lnTo>
                    <a:pt x="1759" y="2057"/>
                  </a:lnTo>
                  <a:lnTo>
                    <a:pt x="1769" y="2108"/>
                  </a:lnTo>
                  <a:lnTo>
                    <a:pt x="1773" y="2160"/>
                  </a:lnTo>
                  <a:lnTo>
                    <a:pt x="1769" y="2212"/>
                  </a:lnTo>
                  <a:lnTo>
                    <a:pt x="1759" y="2263"/>
                  </a:lnTo>
                  <a:lnTo>
                    <a:pt x="1742" y="2314"/>
                  </a:lnTo>
                  <a:lnTo>
                    <a:pt x="1721" y="2366"/>
                  </a:lnTo>
                  <a:lnTo>
                    <a:pt x="1696" y="2415"/>
                  </a:lnTo>
                  <a:lnTo>
                    <a:pt x="1669" y="2465"/>
                  </a:lnTo>
                  <a:lnTo>
                    <a:pt x="1640" y="2513"/>
                  </a:lnTo>
                  <a:lnTo>
                    <a:pt x="1611" y="2563"/>
                  </a:lnTo>
                  <a:lnTo>
                    <a:pt x="1583" y="2612"/>
                  </a:lnTo>
                  <a:lnTo>
                    <a:pt x="1557" y="2661"/>
                  </a:lnTo>
                  <a:lnTo>
                    <a:pt x="1535" y="2710"/>
                  </a:lnTo>
                  <a:lnTo>
                    <a:pt x="1517" y="2760"/>
                  </a:lnTo>
                  <a:lnTo>
                    <a:pt x="1504" y="2809"/>
                  </a:lnTo>
                  <a:lnTo>
                    <a:pt x="1497" y="2862"/>
                  </a:lnTo>
                  <a:lnTo>
                    <a:pt x="1494" y="2915"/>
                  </a:lnTo>
                  <a:lnTo>
                    <a:pt x="1496" y="2970"/>
                  </a:lnTo>
                  <a:lnTo>
                    <a:pt x="1501" y="3027"/>
                  </a:lnTo>
                  <a:lnTo>
                    <a:pt x="1508" y="3083"/>
                  </a:lnTo>
                  <a:lnTo>
                    <a:pt x="1515" y="3139"/>
                  </a:lnTo>
                  <a:lnTo>
                    <a:pt x="1523" y="3195"/>
                  </a:lnTo>
                  <a:lnTo>
                    <a:pt x="1530" y="3252"/>
                  </a:lnTo>
                  <a:lnTo>
                    <a:pt x="1534" y="3307"/>
                  </a:lnTo>
                  <a:lnTo>
                    <a:pt x="1534" y="3360"/>
                  </a:lnTo>
                  <a:lnTo>
                    <a:pt x="1530" y="3413"/>
                  </a:lnTo>
                  <a:lnTo>
                    <a:pt x="1521" y="3464"/>
                  </a:lnTo>
                  <a:lnTo>
                    <a:pt x="1505" y="3512"/>
                  </a:lnTo>
                  <a:lnTo>
                    <a:pt x="1484" y="3555"/>
                  </a:lnTo>
                  <a:lnTo>
                    <a:pt x="1456" y="3595"/>
                  </a:lnTo>
                  <a:lnTo>
                    <a:pt x="1425" y="3633"/>
                  </a:lnTo>
                  <a:lnTo>
                    <a:pt x="1390" y="3669"/>
                  </a:lnTo>
                  <a:lnTo>
                    <a:pt x="1352" y="3703"/>
                  </a:lnTo>
                  <a:lnTo>
                    <a:pt x="1311" y="3736"/>
                  </a:lnTo>
                  <a:lnTo>
                    <a:pt x="1270" y="3769"/>
                  </a:lnTo>
                  <a:lnTo>
                    <a:pt x="1227" y="3800"/>
                  </a:lnTo>
                  <a:lnTo>
                    <a:pt x="1185" y="3833"/>
                  </a:lnTo>
                  <a:lnTo>
                    <a:pt x="1145" y="3864"/>
                  </a:lnTo>
                  <a:lnTo>
                    <a:pt x="1105" y="3898"/>
                  </a:lnTo>
                  <a:lnTo>
                    <a:pt x="1069" y="3933"/>
                  </a:lnTo>
                  <a:lnTo>
                    <a:pt x="1036" y="3969"/>
                  </a:lnTo>
                  <a:lnTo>
                    <a:pt x="1007" y="4008"/>
                  </a:lnTo>
                  <a:lnTo>
                    <a:pt x="980" y="4054"/>
                  </a:lnTo>
                  <a:lnTo>
                    <a:pt x="957" y="4103"/>
                  </a:lnTo>
                  <a:lnTo>
                    <a:pt x="938" y="4155"/>
                  </a:lnTo>
                  <a:lnTo>
                    <a:pt x="921" y="4209"/>
                  </a:lnTo>
                  <a:lnTo>
                    <a:pt x="906" y="4264"/>
                  </a:lnTo>
                  <a:lnTo>
                    <a:pt x="891" y="4320"/>
                  </a:lnTo>
                  <a:lnTo>
                    <a:pt x="0" y="43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6" name="Freeform 11" title="left scallop inline"/>
            <p:cNvSpPr/>
            <p:nvPr/>
          </p:nvSpPr>
          <p:spPr bwMode="auto">
            <a:xfrm>
              <a:off x="874382" y="0"/>
              <a:ext cx="1646238" cy="6858000"/>
            </a:xfrm>
            <a:custGeom>
              <a:avLst/>
              <a:gdLst/>
              <a:ahLst/>
              <a:cxnLst/>
              <a:rect l="0" t="0" r="r" b="b"/>
              <a:pathLst>
                <a:path w="1037" h="4320">
                  <a:moveTo>
                    <a:pt x="0" y="0"/>
                  </a:moveTo>
                  <a:lnTo>
                    <a:pt x="171" y="0"/>
                  </a:lnTo>
                  <a:lnTo>
                    <a:pt x="188" y="55"/>
                  </a:lnTo>
                  <a:lnTo>
                    <a:pt x="204" y="110"/>
                  </a:lnTo>
                  <a:lnTo>
                    <a:pt x="220" y="166"/>
                  </a:lnTo>
                  <a:lnTo>
                    <a:pt x="234" y="223"/>
                  </a:lnTo>
                  <a:lnTo>
                    <a:pt x="251" y="278"/>
                  </a:lnTo>
                  <a:lnTo>
                    <a:pt x="269" y="331"/>
                  </a:lnTo>
                  <a:lnTo>
                    <a:pt x="292" y="381"/>
                  </a:lnTo>
                  <a:lnTo>
                    <a:pt x="319" y="427"/>
                  </a:lnTo>
                  <a:lnTo>
                    <a:pt x="349" y="466"/>
                  </a:lnTo>
                  <a:lnTo>
                    <a:pt x="382" y="503"/>
                  </a:lnTo>
                  <a:lnTo>
                    <a:pt x="420" y="537"/>
                  </a:lnTo>
                  <a:lnTo>
                    <a:pt x="460" y="571"/>
                  </a:lnTo>
                  <a:lnTo>
                    <a:pt x="502" y="603"/>
                  </a:lnTo>
                  <a:lnTo>
                    <a:pt x="544" y="635"/>
                  </a:lnTo>
                  <a:lnTo>
                    <a:pt x="587" y="668"/>
                  </a:lnTo>
                  <a:lnTo>
                    <a:pt x="628" y="700"/>
                  </a:lnTo>
                  <a:lnTo>
                    <a:pt x="667" y="734"/>
                  </a:lnTo>
                  <a:lnTo>
                    <a:pt x="703" y="771"/>
                  </a:lnTo>
                  <a:lnTo>
                    <a:pt x="736" y="808"/>
                  </a:lnTo>
                  <a:lnTo>
                    <a:pt x="763" y="848"/>
                  </a:lnTo>
                  <a:lnTo>
                    <a:pt x="786" y="893"/>
                  </a:lnTo>
                  <a:lnTo>
                    <a:pt x="800" y="937"/>
                  </a:lnTo>
                  <a:lnTo>
                    <a:pt x="809" y="986"/>
                  </a:lnTo>
                  <a:lnTo>
                    <a:pt x="813" y="1034"/>
                  </a:lnTo>
                  <a:lnTo>
                    <a:pt x="812" y="1085"/>
                  </a:lnTo>
                  <a:lnTo>
                    <a:pt x="808" y="1136"/>
                  </a:lnTo>
                  <a:lnTo>
                    <a:pt x="803" y="1189"/>
                  </a:lnTo>
                  <a:lnTo>
                    <a:pt x="796" y="1242"/>
                  </a:lnTo>
                  <a:lnTo>
                    <a:pt x="788" y="1295"/>
                  </a:lnTo>
                  <a:lnTo>
                    <a:pt x="782" y="1348"/>
                  </a:lnTo>
                  <a:lnTo>
                    <a:pt x="778" y="1401"/>
                  </a:lnTo>
                  <a:lnTo>
                    <a:pt x="775" y="1452"/>
                  </a:lnTo>
                  <a:lnTo>
                    <a:pt x="778" y="1502"/>
                  </a:lnTo>
                  <a:lnTo>
                    <a:pt x="784" y="1551"/>
                  </a:lnTo>
                  <a:lnTo>
                    <a:pt x="797" y="1602"/>
                  </a:lnTo>
                  <a:lnTo>
                    <a:pt x="817" y="1652"/>
                  </a:lnTo>
                  <a:lnTo>
                    <a:pt x="841" y="1702"/>
                  </a:lnTo>
                  <a:lnTo>
                    <a:pt x="868" y="1752"/>
                  </a:lnTo>
                  <a:lnTo>
                    <a:pt x="896" y="1801"/>
                  </a:lnTo>
                  <a:lnTo>
                    <a:pt x="926" y="1851"/>
                  </a:lnTo>
                  <a:lnTo>
                    <a:pt x="953" y="1901"/>
                  </a:lnTo>
                  <a:lnTo>
                    <a:pt x="980" y="1952"/>
                  </a:lnTo>
                  <a:lnTo>
                    <a:pt x="1003" y="2003"/>
                  </a:lnTo>
                  <a:lnTo>
                    <a:pt x="1021" y="2054"/>
                  </a:lnTo>
                  <a:lnTo>
                    <a:pt x="1031" y="2106"/>
                  </a:lnTo>
                  <a:lnTo>
                    <a:pt x="1037" y="2160"/>
                  </a:lnTo>
                  <a:lnTo>
                    <a:pt x="1031" y="2214"/>
                  </a:lnTo>
                  <a:lnTo>
                    <a:pt x="1021" y="2266"/>
                  </a:lnTo>
                  <a:lnTo>
                    <a:pt x="1003" y="2317"/>
                  </a:lnTo>
                  <a:lnTo>
                    <a:pt x="980" y="2368"/>
                  </a:lnTo>
                  <a:lnTo>
                    <a:pt x="953" y="2419"/>
                  </a:lnTo>
                  <a:lnTo>
                    <a:pt x="926" y="2469"/>
                  </a:lnTo>
                  <a:lnTo>
                    <a:pt x="896" y="2519"/>
                  </a:lnTo>
                  <a:lnTo>
                    <a:pt x="868" y="2568"/>
                  </a:lnTo>
                  <a:lnTo>
                    <a:pt x="841" y="2618"/>
                  </a:lnTo>
                  <a:lnTo>
                    <a:pt x="817" y="2668"/>
                  </a:lnTo>
                  <a:lnTo>
                    <a:pt x="797" y="2718"/>
                  </a:lnTo>
                  <a:lnTo>
                    <a:pt x="784" y="2769"/>
                  </a:lnTo>
                  <a:lnTo>
                    <a:pt x="778" y="2818"/>
                  </a:lnTo>
                  <a:lnTo>
                    <a:pt x="775" y="2868"/>
                  </a:lnTo>
                  <a:lnTo>
                    <a:pt x="778" y="2919"/>
                  </a:lnTo>
                  <a:lnTo>
                    <a:pt x="782" y="2972"/>
                  </a:lnTo>
                  <a:lnTo>
                    <a:pt x="788" y="3025"/>
                  </a:lnTo>
                  <a:lnTo>
                    <a:pt x="796" y="3078"/>
                  </a:lnTo>
                  <a:lnTo>
                    <a:pt x="803" y="3131"/>
                  </a:lnTo>
                  <a:lnTo>
                    <a:pt x="808" y="3184"/>
                  </a:lnTo>
                  <a:lnTo>
                    <a:pt x="812" y="3235"/>
                  </a:lnTo>
                  <a:lnTo>
                    <a:pt x="813" y="3286"/>
                  </a:lnTo>
                  <a:lnTo>
                    <a:pt x="809" y="3334"/>
                  </a:lnTo>
                  <a:lnTo>
                    <a:pt x="800" y="3383"/>
                  </a:lnTo>
                  <a:lnTo>
                    <a:pt x="786" y="3427"/>
                  </a:lnTo>
                  <a:lnTo>
                    <a:pt x="763" y="3472"/>
                  </a:lnTo>
                  <a:lnTo>
                    <a:pt x="736" y="3512"/>
                  </a:lnTo>
                  <a:lnTo>
                    <a:pt x="703" y="3549"/>
                  </a:lnTo>
                  <a:lnTo>
                    <a:pt x="667" y="3586"/>
                  </a:lnTo>
                  <a:lnTo>
                    <a:pt x="628" y="3620"/>
                  </a:lnTo>
                  <a:lnTo>
                    <a:pt x="587" y="3652"/>
                  </a:lnTo>
                  <a:lnTo>
                    <a:pt x="544" y="3685"/>
                  </a:lnTo>
                  <a:lnTo>
                    <a:pt x="502" y="3717"/>
                  </a:lnTo>
                  <a:lnTo>
                    <a:pt x="460" y="3749"/>
                  </a:lnTo>
                  <a:lnTo>
                    <a:pt x="420" y="3783"/>
                  </a:lnTo>
                  <a:lnTo>
                    <a:pt x="382" y="3817"/>
                  </a:lnTo>
                  <a:lnTo>
                    <a:pt x="349" y="3854"/>
                  </a:lnTo>
                  <a:lnTo>
                    <a:pt x="319" y="3893"/>
                  </a:lnTo>
                  <a:lnTo>
                    <a:pt x="292" y="3939"/>
                  </a:lnTo>
                  <a:lnTo>
                    <a:pt x="269" y="3989"/>
                  </a:lnTo>
                  <a:lnTo>
                    <a:pt x="251" y="4042"/>
                  </a:lnTo>
                  <a:lnTo>
                    <a:pt x="234" y="4097"/>
                  </a:lnTo>
                  <a:lnTo>
                    <a:pt x="220" y="4154"/>
                  </a:lnTo>
                  <a:lnTo>
                    <a:pt x="204" y="4210"/>
                  </a:lnTo>
                  <a:lnTo>
                    <a:pt x="188" y="4265"/>
                  </a:lnTo>
                  <a:lnTo>
                    <a:pt x="171" y="4320"/>
                  </a:lnTo>
                  <a:lnTo>
                    <a:pt x="0" y="4320"/>
                  </a:lnTo>
                  <a:lnTo>
                    <a:pt x="17" y="4278"/>
                  </a:lnTo>
                  <a:lnTo>
                    <a:pt x="33" y="4232"/>
                  </a:lnTo>
                  <a:lnTo>
                    <a:pt x="46" y="4183"/>
                  </a:lnTo>
                  <a:lnTo>
                    <a:pt x="60" y="4131"/>
                  </a:lnTo>
                  <a:lnTo>
                    <a:pt x="75" y="4075"/>
                  </a:lnTo>
                  <a:lnTo>
                    <a:pt x="90" y="4019"/>
                  </a:lnTo>
                  <a:lnTo>
                    <a:pt x="109" y="3964"/>
                  </a:lnTo>
                  <a:lnTo>
                    <a:pt x="129" y="3909"/>
                  </a:lnTo>
                  <a:lnTo>
                    <a:pt x="156" y="3855"/>
                  </a:lnTo>
                  <a:lnTo>
                    <a:pt x="186" y="3804"/>
                  </a:lnTo>
                  <a:lnTo>
                    <a:pt x="222" y="3756"/>
                  </a:lnTo>
                  <a:lnTo>
                    <a:pt x="261" y="3713"/>
                  </a:lnTo>
                  <a:lnTo>
                    <a:pt x="303" y="3672"/>
                  </a:lnTo>
                  <a:lnTo>
                    <a:pt x="348" y="3634"/>
                  </a:lnTo>
                  <a:lnTo>
                    <a:pt x="392" y="3599"/>
                  </a:lnTo>
                  <a:lnTo>
                    <a:pt x="438" y="3565"/>
                  </a:lnTo>
                  <a:lnTo>
                    <a:pt x="482" y="3531"/>
                  </a:lnTo>
                  <a:lnTo>
                    <a:pt x="523" y="3499"/>
                  </a:lnTo>
                  <a:lnTo>
                    <a:pt x="561" y="3466"/>
                  </a:lnTo>
                  <a:lnTo>
                    <a:pt x="594" y="3434"/>
                  </a:lnTo>
                  <a:lnTo>
                    <a:pt x="620" y="3400"/>
                  </a:lnTo>
                  <a:lnTo>
                    <a:pt x="638" y="3367"/>
                  </a:lnTo>
                  <a:lnTo>
                    <a:pt x="647" y="3336"/>
                  </a:lnTo>
                  <a:lnTo>
                    <a:pt x="652" y="3302"/>
                  </a:lnTo>
                  <a:lnTo>
                    <a:pt x="654" y="3265"/>
                  </a:lnTo>
                  <a:lnTo>
                    <a:pt x="651" y="3224"/>
                  </a:lnTo>
                  <a:lnTo>
                    <a:pt x="647" y="3181"/>
                  </a:lnTo>
                  <a:lnTo>
                    <a:pt x="642" y="3137"/>
                  </a:lnTo>
                  <a:lnTo>
                    <a:pt x="637" y="3091"/>
                  </a:lnTo>
                  <a:lnTo>
                    <a:pt x="626" y="3021"/>
                  </a:lnTo>
                  <a:lnTo>
                    <a:pt x="620" y="2952"/>
                  </a:lnTo>
                  <a:lnTo>
                    <a:pt x="616" y="2881"/>
                  </a:lnTo>
                  <a:lnTo>
                    <a:pt x="618" y="2809"/>
                  </a:lnTo>
                  <a:lnTo>
                    <a:pt x="628" y="2737"/>
                  </a:lnTo>
                  <a:lnTo>
                    <a:pt x="642" y="2681"/>
                  </a:lnTo>
                  <a:lnTo>
                    <a:pt x="661" y="2626"/>
                  </a:lnTo>
                  <a:lnTo>
                    <a:pt x="685" y="2574"/>
                  </a:lnTo>
                  <a:lnTo>
                    <a:pt x="711" y="2521"/>
                  </a:lnTo>
                  <a:lnTo>
                    <a:pt x="739" y="2472"/>
                  </a:lnTo>
                  <a:lnTo>
                    <a:pt x="767" y="2423"/>
                  </a:lnTo>
                  <a:lnTo>
                    <a:pt x="791" y="2381"/>
                  </a:lnTo>
                  <a:lnTo>
                    <a:pt x="813" y="2342"/>
                  </a:lnTo>
                  <a:lnTo>
                    <a:pt x="834" y="2303"/>
                  </a:lnTo>
                  <a:lnTo>
                    <a:pt x="851" y="2265"/>
                  </a:lnTo>
                  <a:lnTo>
                    <a:pt x="864" y="2228"/>
                  </a:lnTo>
                  <a:lnTo>
                    <a:pt x="873" y="2194"/>
                  </a:lnTo>
                  <a:lnTo>
                    <a:pt x="876" y="2160"/>
                  </a:lnTo>
                  <a:lnTo>
                    <a:pt x="873" y="2126"/>
                  </a:lnTo>
                  <a:lnTo>
                    <a:pt x="864" y="2092"/>
                  </a:lnTo>
                  <a:lnTo>
                    <a:pt x="851" y="2055"/>
                  </a:lnTo>
                  <a:lnTo>
                    <a:pt x="834" y="2017"/>
                  </a:lnTo>
                  <a:lnTo>
                    <a:pt x="813" y="1978"/>
                  </a:lnTo>
                  <a:lnTo>
                    <a:pt x="791" y="1939"/>
                  </a:lnTo>
                  <a:lnTo>
                    <a:pt x="767" y="1897"/>
                  </a:lnTo>
                  <a:lnTo>
                    <a:pt x="739" y="1848"/>
                  </a:lnTo>
                  <a:lnTo>
                    <a:pt x="711" y="1799"/>
                  </a:lnTo>
                  <a:lnTo>
                    <a:pt x="685" y="1746"/>
                  </a:lnTo>
                  <a:lnTo>
                    <a:pt x="661" y="1694"/>
                  </a:lnTo>
                  <a:lnTo>
                    <a:pt x="642" y="1639"/>
                  </a:lnTo>
                  <a:lnTo>
                    <a:pt x="628" y="1583"/>
                  </a:lnTo>
                  <a:lnTo>
                    <a:pt x="618" y="1511"/>
                  </a:lnTo>
                  <a:lnTo>
                    <a:pt x="616" y="1439"/>
                  </a:lnTo>
                  <a:lnTo>
                    <a:pt x="620" y="1368"/>
                  </a:lnTo>
                  <a:lnTo>
                    <a:pt x="626" y="1299"/>
                  </a:lnTo>
                  <a:lnTo>
                    <a:pt x="637" y="1229"/>
                  </a:lnTo>
                  <a:lnTo>
                    <a:pt x="642" y="1183"/>
                  </a:lnTo>
                  <a:lnTo>
                    <a:pt x="647" y="1139"/>
                  </a:lnTo>
                  <a:lnTo>
                    <a:pt x="651" y="1096"/>
                  </a:lnTo>
                  <a:lnTo>
                    <a:pt x="654" y="1055"/>
                  </a:lnTo>
                  <a:lnTo>
                    <a:pt x="652" y="1018"/>
                  </a:lnTo>
                  <a:lnTo>
                    <a:pt x="647" y="984"/>
                  </a:lnTo>
                  <a:lnTo>
                    <a:pt x="638" y="953"/>
                  </a:lnTo>
                  <a:lnTo>
                    <a:pt x="620" y="920"/>
                  </a:lnTo>
                  <a:lnTo>
                    <a:pt x="594" y="886"/>
                  </a:lnTo>
                  <a:lnTo>
                    <a:pt x="561" y="854"/>
                  </a:lnTo>
                  <a:lnTo>
                    <a:pt x="523" y="822"/>
                  </a:lnTo>
                  <a:lnTo>
                    <a:pt x="482" y="789"/>
                  </a:lnTo>
                  <a:lnTo>
                    <a:pt x="438" y="755"/>
                  </a:lnTo>
                  <a:lnTo>
                    <a:pt x="392" y="721"/>
                  </a:lnTo>
                  <a:lnTo>
                    <a:pt x="348" y="686"/>
                  </a:lnTo>
                  <a:lnTo>
                    <a:pt x="303" y="648"/>
                  </a:lnTo>
                  <a:lnTo>
                    <a:pt x="261" y="607"/>
                  </a:lnTo>
                  <a:lnTo>
                    <a:pt x="222" y="564"/>
                  </a:lnTo>
                  <a:lnTo>
                    <a:pt x="186" y="516"/>
                  </a:lnTo>
                  <a:lnTo>
                    <a:pt x="156" y="465"/>
                  </a:lnTo>
                  <a:lnTo>
                    <a:pt x="129" y="411"/>
                  </a:lnTo>
                  <a:lnTo>
                    <a:pt x="109" y="356"/>
                  </a:lnTo>
                  <a:lnTo>
                    <a:pt x="90" y="301"/>
                  </a:lnTo>
                  <a:lnTo>
                    <a:pt x="75" y="245"/>
                  </a:lnTo>
                  <a:lnTo>
                    <a:pt x="60" y="189"/>
                  </a:lnTo>
                  <a:lnTo>
                    <a:pt x="46" y="137"/>
                  </a:lnTo>
                  <a:lnTo>
                    <a:pt x="33" y="88"/>
                  </a:lnTo>
                  <a:lnTo>
                    <a:pt x="17" y="42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  <p:extLst>
      <p:ext uri="{BB962C8B-B14F-4D97-AF65-F5344CB8AC3E}">
        <p14:creationId xmlns:p14="http://schemas.microsoft.com/office/powerpoint/2010/main" val="270795707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57300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47796" y="2286000"/>
            <a:ext cx="4800600" cy="36195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FB16-D3A4-0A47-9FBF-6CBD8519801F}" type="datetimeFigureOut">
              <a:rPr lang="en-US" smtClean="0"/>
              <a:t>6/17/25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0FD3-281F-A648-8530-BB6D87A6E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6672583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52728" y="381000"/>
            <a:ext cx="10172700" cy="149351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57300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33864" y="2199633"/>
            <a:ext cx="4800600" cy="632529"/>
          </a:xfrm>
        </p:spPr>
        <p:txBody>
          <a:bodyPr anchor="b">
            <a:noAutofit/>
          </a:bodyPr>
          <a:lstStyle>
            <a:lvl1pPr marL="0" indent="0">
              <a:lnSpc>
                <a:spcPct val="100000"/>
              </a:lnSpc>
              <a:buNone/>
              <a:defRPr sz="1900" b="1" cap="all" spc="2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33864" y="2909102"/>
            <a:ext cx="4800600" cy="299639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FB16-D3A4-0A47-9FBF-6CBD8519801F}" type="datetimeFigureOut">
              <a:rPr lang="en-US" smtClean="0"/>
              <a:t>6/17/25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0FD3-281F-A648-8530-BB6D87A6E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55522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FB16-D3A4-0A47-9FBF-6CBD8519801F}" type="datetimeFigureOut">
              <a:rPr lang="en-US" smtClean="0"/>
              <a:t>6/17/25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0FD3-281F-A648-8530-BB6D87A6E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10919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BBFB16-D3A4-0A47-9FBF-6CBD8519801F}" type="datetimeFigureOut">
              <a:rPr lang="en-US" smtClean="0"/>
              <a:t>6/17/25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C20FD3-281F-A648-8530-BB6D87A6E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28660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4" y="457199"/>
            <a:ext cx="3092115" cy="1196671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cap="all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5051" y="920377"/>
            <a:ext cx="6158418" cy="4985124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5" y="1741336"/>
            <a:ext cx="3092115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051" y="6375679"/>
            <a:ext cx="1233355" cy="348462"/>
          </a:xfrm>
        </p:spPr>
        <p:txBody>
          <a:bodyPr/>
          <a:lstStyle/>
          <a:p>
            <a:fld id="{B7BBFB16-D3A4-0A47-9FBF-6CBD8519801F}" type="datetimeFigureOut">
              <a:rPr lang="en-US" smtClean="0"/>
              <a:t>6/17/25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0" y="6375679"/>
            <a:ext cx="3482179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91014" y="6375679"/>
            <a:ext cx="1232456" cy="345796"/>
          </a:xfrm>
        </p:spPr>
        <p:txBody>
          <a:bodyPr/>
          <a:lstStyle/>
          <a:p>
            <a:fld id="{07C20FD3-281F-A648-8530-BB6D87A6EF2A}" type="slidenum">
              <a:rPr lang="en-US" smtClean="0"/>
              <a:t>‹#›</a:t>
            </a:fld>
            <a:endParaRPr lang="en-US"/>
          </a:p>
        </p:txBody>
      </p:sp>
      <p:sp>
        <p:nvSpPr>
          <p:cNvPr id="8" name="Rectangle 7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32103942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69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83464" y="0"/>
            <a:ext cx="7355585" cy="6857999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1" name="Freeform 11" title="right scallop background shape"/>
          <p:cNvSpPr/>
          <p:nvPr/>
        </p:nvSpPr>
        <p:spPr bwMode="auto">
          <a:xfrm>
            <a:off x="7389812" y="0"/>
            <a:ext cx="4802188" cy="6858000"/>
          </a:xfrm>
          <a:custGeom>
            <a:avLst/>
            <a:gdLst/>
            <a:ahLst/>
            <a:cxnLst/>
            <a:rect l="0" t="0" r="r" b="b"/>
            <a:pathLst>
              <a:path w="3025" h="4320">
                <a:moveTo>
                  <a:pt x="0" y="0"/>
                </a:moveTo>
                <a:lnTo>
                  <a:pt x="3025" y="0"/>
                </a:lnTo>
                <a:lnTo>
                  <a:pt x="3025" y="4320"/>
                </a:lnTo>
                <a:lnTo>
                  <a:pt x="0" y="4320"/>
                </a:lnTo>
                <a:lnTo>
                  <a:pt x="3" y="4278"/>
                </a:lnTo>
                <a:lnTo>
                  <a:pt x="8" y="4243"/>
                </a:lnTo>
                <a:lnTo>
                  <a:pt x="14" y="4210"/>
                </a:lnTo>
                <a:lnTo>
                  <a:pt x="24" y="4183"/>
                </a:lnTo>
                <a:lnTo>
                  <a:pt x="34" y="4156"/>
                </a:lnTo>
                <a:lnTo>
                  <a:pt x="46" y="4133"/>
                </a:lnTo>
                <a:lnTo>
                  <a:pt x="58" y="4109"/>
                </a:lnTo>
                <a:lnTo>
                  <a:pt x="69" y="4087"/>
                </a:lnTo>
                <a:lnTo>
                  <a:pt x="80" y="4062"/>
                </a:lnTo>
                <a:lnTo>
                  <a:pt x="90" y="4036"/>
                </a:lnTo>
                <a:lnTo>
                  <a:pt x="99" y="4007"/>
                </a:lnTo>
                <a:lnTo>
                  <a:pt x="106" y="3976"/>
                </a:lnTo>
                <a:lnTo>
                  <a:pt x="111" y="3938"/>
                </a:lnTo>
                <a:lnTo>
                  <a:pt x="113" y="3895"/>
                </a:lnTo>
                <a:lnTo>
                  <a:pt x="111" y="3851"/>
                </a:lnTo>
                <a:lnTo>
                  <a:pt x="106" y="3815"/>
                </a:lnTo>
                <a:lnTo>
                  <a:pt x="99" y="3782"/>
                </a:lnTo>
                <a:lnTo>
                  <a:pt x="90" y="3752"/>
                </a:lnTo>
                <a:lnTo>
                  <a:pt x="80" y="3726"/>
                </a:lnTo>
                <a:lnTo>
                  <a:pt x="68" y="3702"/>
                </a:lnTo>
                <a:lnTo>
                  <a:pt x="56" y="3679"/>
                </a:lnTo>
                <a:lnTo>
                  <a:pt x="44" y="3655"/>
                </a:lnTo>
                <a:lnTo>
                  <a:pt x="33" y="3630"/>
                </a:lnTo>
                <a:lnTo>
                  <a:pt x="22" y="3604"/>
                </a:lnTo>
                <a:lnTo>
                  <a:pt x="13" y="3575"/>
                </a:lnTo>
                <a:lnTo>
                  <a:pt x="7" y="3542"/>
                </a:lnTo>
                <a:lnTo>
                  <a:pt x="1" y="3504"/>
                </a:lnTo>
                <a:lnTo>
                  <a:pt x="0" y="3461"/>
                </a:lnTo>
                <a:lnTo>
                  <a:pt x="1" y="3418"/>
                </a:lnTo>
                <a:lnTo>
                  <a:pt x="7" y="3380"/>
                </a:lnTo>
                <a:lnTo>
                  <a:pt x="13" y="3347"/>
                </a:lnTo>
                <a:lnTo>
                  <a:pt x="22" y="3319"/>
                </a:lnTo>
                <a:lnTo>
                  <a:pt x="33" y="3292"/>
                </a:lnTo>
                <a:lnTo>
                  <a:pt x="44" y="3267"/>
                </a:lnTo>
                <a:lnTo>
                  <a:pt x="56" y="3244"/>
                </a:lnTo>
                <a:lnTo>
                  <a:pt x="68" y="3222"/>
                </a:lnTo>
                <a:lnTo>
                  <a:pt x="80" y="3197"/>
                </a:lnTo>
                <a:lnTo>
                  <a:pt x="90" y="3171"/>
                </a:lnTo>
                <a:lnTo>
                  <a:pt x="99" y="3142"/>
                </a:lnTo>
                <a:lnTo>
                  <a:pt x="106" y="3109"/>
                </a:lnTo>
                <a:lnTo>
                  <a:pt x="111" y="3071"/>
                </a:lnTo>
                <a:lnTo>
                  <a:pt x="113" y="3028"/>
                </a:lnTo>
                <a:lnTo>
                  <a:pt x="111" y="2985"/>
                </a:lnTo>
                <a:lnTo>
                  <a:pt x="106" y="2947"/>
                </a:lnTo>
                <a:lnTo>
                  <a:pt x="99" y="2914"/>
                </a:lnTo>
                <a:lnTo>
                  <a:pt x="90" y="2885"/>
                </a:lnTo>
                <a:lnTo>
                  <a:pt x="80" y="2858"/>
                </a:lnTo>
                <a:lnTo>
                  <a:pt x="68" y="2834"/>
                </a:lnTo>
                <a:lnTo>
                  <a:pt x="44" y="2787"/>
                </a:lnTo>
                <a:lnTo>
                  <a:pt x="33" y="2763"/>
                </a:lnTo>
                <a:lnTo>
                  <a:pt x="22" y="2736"/>
                </a:lnTo>
                <a:lnTo>
                  <a:pt x="13" y="2707"/>
                </a:lnTo>
                <a:lnTo>
                  <a:pt x="7" y="2674"/>
                </a:lnTo>
                <a:lnTo>
                  <a:pt x="1" y="2637"/>
                </a:lnTo>
                <a:lnTo>
                  <a:pt x="0" y="2593"/>
                </a:lnTo>
                <a:lnTo>
                  <a:pt x="1" y="2550"/>
                </a:lnTo>
                <a:lnTo>
                  <a:pt x="7" y="2512"/>
                </a:lnTo>
                <a:lnTo>
                  <a:pt x="13" y="2479"/>
                </a:lnTo>
                <a:lnTo>
                  <a:pt x="22" y="2451"/>
                </a:lnTo>
                <a:lnTo>
                  <a:pt x="33" y="2424"/>
                </a:lnTo>
                <a:lnTo>
                  <a:pt x="44" y="2401"/>
                </a:lnTo>
                <a:lnTo>
                  <a:pt x="68" y="2354"/>
                </a:lnTo>
                <a:lnTo>
                  <a:pt x="80" y="2329"/>
                </a:lnTo>
                <a:lnTo>
                  <a:pt x="90" y="2303"/>
                </a:lnTo>
                <a:lnTo>
                  <a:pt x="99" y="2274"/>
                </a:lnTo>
                <a:lnTo>
                  <a:pt x="106" y="2241"/>
                </a:lnTo>
                <a:lnTo>
                  <a:pt x="111" y="2203"/>
                </a:lnTo>
                <a:lnTo>
                  <a:pt x="113" y="2159"/>
                </a:lnTo>
                <a:lnTo>
                  <a:pt x="111" y="2117"/>
                </a:lnTo>
                <a:lnTo>
                  <a:pt x="106" y="2079"/>
                </a:lnTo>
                <a:lnTo>
                  <a:pt x="99" y="2046"/>
                </a:lnTo>
                <a:lnTo>
                  <a:pt x="90" y="2017"/>
                </a:lnTo>
                <a:lnTo>
                  <a:pt x="80" y="1991"/>
                </a:lnTo>
                <a:lnTo>
                  <a:pt x="68" y="1966"/>
                </a:lnTo>
                <a:lnTo>
                  <a:pt x="56" y="1943"/>
                </a:lnTo>
                <a:lnTo>
                  <a:pt x="44" y="1919"/>
                </a:lnTo>
                <a:lnTo>
                  <a:pt x="33" y="1896"/>
                </a:lnTo>
                <a:lnTo>
                  <a:pt x="22" y="1869"/>
                </a:lnTo>
                <a:lnTo>
                  <a:pt x="13" y="1841"/>
                </a:lnTo>
                <a:lnTo>
                  <a:pt x="7" y="1807"/>
                </a:lnTo>
                <a:lnTo>
                  <a:pt x="1" y="1770"/>
                </a:lnTo>
                <a:lnTo>
                  <a:pt x="0" y="1727"/>
                </a:lnTo>
                <a:lnTo>
                  <a:pt x="1" y="1683"/>
                </a:lnTo>
                <a:lnTo>
                  <a:pt x="7" y="1646"/>
                </a:lnTo>
                <a:lnTo>
                  <a:pt x="13" y="1613"/>
                </a:lnTo>
                <a:lnTo>
                  <a:pt x="22" y="1583"/>
                </a:lnTo>
                <a:lnTo>
                  <a:pt x="33" y="1557"/>
                </a:lnTo>
                <a:lnTo>
                  <a:pt x="44" y="1533"/>
                </a:lnTo>
                <a:lnTo>
                  <a:pt x="56" y="1509"/>
                </a:lnTo>
                <a:lnTo>
                  <a:pt x="68" y="1486"/>
                </a:lnTo>
                <a:lnTo>
                  <a:pt x="80" y="1461"/>
                </a:lnTo>
                <a:lnTo>
                  <a:pt x="90" y="1435"/>
                </a:lnTo>
                <a:lnTo>
                  <a:pt x="99" y="1406"/>
                </a:lnTo>
                <a:lnTo>
                  <a:pt x="106" y="1373"/>
                </a:lnTo>
                <a:lnTo>
                  <a:pt x="111" y="1335"/>
                </a:lnTo>
                <a:lnTo>
                  <a:pt x="113" y="1292"/>
                </a:lnTo>
                <a:lnTo>
                  <a:pt x="111" y="1249"/>
                </a:lnTo>
                <a:lnTo>
                  <a:pt x="106" y="1211"/>
                </a:lnTo>
                <a:lnTo>
                  <a:pt x="99" y="1178"/>
                </a:lnTo>
                <a:lnTo>
                  <a:pt x="90" y="1149"/>
                </a:lnTo>
                <a:lnTo>
                  <a:pt x="80" y="1123"/>
                </a:lnTo>
                <a:lnTo>
                  <a:pt x="68" y="1098"/>
                </a:lnTo>
                <a:lnTo>
                  <a:pt x="56" y="1076"/>
                </a:lnTo>
                <a:lnTo>
                  <a:pt x="44" y="1053"/>
                </a:lnTo>
                <a:lnTo>
                  <a:pt x="33" y="1028"/>
                </a:lnTo>
                <a:lnTo>
                  <a:pt x="22" y="1001"/>
                </a:lnTo>
                <a:lnTo>
                  <a:pt x="13" y="973"/>
                </a:lnTo>
                <a:lnTo>
                  <a:pt x="7" y="940"/>
                </a:lnTo>
                <a:lnTo>
                  <a:pt x="1" y="902"/>
                </a:lnTo>
                <a:lnTo>
                  <a:pt x="0" y="859"/>
                </a:lnTo>
                <a:lnTo>
                  <a:pt x="1" y="816"/>
                </a:lnTo>
                <a:lnTo>
                  <a:pt x="7" y="778"/>
                </a:lnTo>
                <a:lnTo>
                  <a:pt x="13" y="745"/>
                </a:lnTo>
                <a:lnTo>
                  <a:pt x="22" y="716"/>
                </a:lnTo>
                <a:lnTo>
                  <a:pt x="33" y="690"/>
                </a:lnTo>
                <a:lnTo>
                  <a:pt x="44" y="665"/>
                </a:lnTo>
                <a:lnTo>
                  <a:pt x="56" y="641"/>
                </a:lnTo>
                <a:lnTo>
                  <a:pt x="68" y="618"/>
                </a:lnTo>
                <a:lnTo>
                  <a:pt x="80" y="594"/>
                </a:lnTo>
                <a:lnTo>
                  <a:pt x="90" y="568"/>
                </a:lnTo>
                <a:lnTo>
                  <a:pt x="99" y="538"/>
                </a:lnTo>
                <a:lnTo>
                  <a:pt x="106" y="505"/>
                </a:lnTo>
                <a:lnTo>
                  <a:pt x="111" y="469"/>
                </a:lnTo>
                <a:lnTo>
                  <a:pt x="113" y="424"/>
                </a:lnTo>
                <a:lnTo>
                  <a:pt x="111" y="382"/>
                </a:lnTo>
                <a:lnTo>
                  <a:pt x="106" y="344"/>
                </a:lnTo>
                <a:lnTo>
                  <a:pt x="99" y="313"/>
                </a:lnTo>
                <a:lnTo>
                  <a:pt x="90" y="284"/>
                </a:lnTo>
                <a:lnTo>
                  <a:pt x="80" y="258"/>
                </a:lnTo>
                <a:lnTo>
                  <a:pt x="69" y="233"/>
                </a:lnTo>
                <a:lnTo>
                  <a:pt x="58" y="211"/>
                </a:lnTo>
                <a:lnTo>
                  <a:pt x="46" y="187"/>
                </a:lnTo>
                <a:lnTo>
                  <a:pt x="34" y="164"/>
                </a:lnTo>
                <a:lnTo>
                  <a:pt x="24" y="137"/>
                </a:lnTo>
                <a:lnTo>
                  <a:pt x="14" y="110"/>
                </a:lnTo>
                <a:lnTo>
                  <a:pt x="8" y="77"/>
                </a:lnTo>
                <a:lnTo>
                  <a:pt x="3" y="42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left edge border"/>
          <p:cNvSpPr/>
          <p:nvPr/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37883" y="457200"/>
            <a:ext cx="3092117" cy="1196670"/>
          </a:xfrm>
        </p:spPr>
        <p:txBody>
          <a:bodyPr anchor="b">
            <a:normAutofit/>
          </a:bodyPr>
          <a:lstStyle>
            <a:lvl1pPr>
              <a:lnSpc>
                <a:spcPct val="100000"/>
              </a:lnSpc>
              <a:defRPr sz="1900" b="1" i="0" spc="300" baseline="0">
                <a:solidFill>
                  <a:schemeClr val="accent1"/>
                </a:solidFill>
                <a:latin typeface="+mn-l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37883" y="1741336"/>
            <a:ext cx="3092117" cy="4164164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200"/>
              </a:spcBef>
              <a:buNone/>
              <a:defRPr sz="1600" baseline="0">
                <a:solidFill>
                  <a:schemeClr val="bg2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65950" y="6375679"/>
            <a:ext cx="1232456" cy="348462"/>
          </a:xfrm>
        </p:spPr>
        <p:txBody>
          <a:bodyPr/>
          <a:lstStyle/>
          <a:p>
            <a:fld id="{B7BBFB16-D3A4-0A47-9FBF-6CBD8519801F}" type="datetimeFigureOut">
              <a:rPr lang="en-US" smtClean="0"/>
              <a:t>6/17/25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103621" y="6375679"/>
            <a:ext cx="3482178" cy="345796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687568" y="6375679"/>
            <a:ext cx="1234440" cy="345796"/>
          </a:xfrm>
        </p:spPr>
        <p:txBody>
          <a:bodyPr/>
          <a:lstStyle/>
          <a:p>
            <a:fld id="{07C20FD3-281F-A648-8530-BB6D87A6EF2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276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149213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51678" y="2286001"/>
            <a:ext cx="10178322" cy="35935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251678" y="6375679"/>
            <a:ext cx="2329722" cy="34846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B7BBFB16-D3A4-0A47-9FBF-6CBD8519801F}" type="datetimeFigureOut">
              <a:rPr lang="en-US" smtClean="0"/>
              <a:t>6/17/25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75679"/>
            <a:ext cx="4114800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1" y="6375679"/>
            <a:ext cx="2819399" cy="3457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07C20FD3-281F-A648-8530-BB6D87A6EF2A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Freeform 6" title="Left scallop edge"/>
          <p:cNvSpPr/>
          <p:nvPr/>
        </p:nvSpPr>
        <p:spPr bwMode="auto">
          <a:xfrm>
            <a:off x="0" y="0"/>
            <a:ext cx="885825" cy="6858000"/>
          </a:xfrm>
          <a:custGeom>
            <a:avLst/>
            <a:gdLst/>
            <a:ahLst/>
            <a:cxnLst/>
            <a:rect l="0" t="0" r="r" b="b"/>
            <a:pathLst>
              <a:path w="558" h="4320">
                <a:moveTo>
                  <a:pt x="0" y="0"/>
                </a:moveTo>
                <a:lnTo>
                  <a:pt x="447" y="0"/>
                </a:lnTo>
                <a:lnTo>
                  <a:pt x="448" y="43"/>
                </a:lnTo>
                <a:lnTo>
                  <a:pt x="453" y="81"/>
                </a:lnTo>
                <a:lnTo>
                  <a:pt x="460" y="114"/>
                </a:lnTo>
                <a:lnTo>
                  <a:pt x="469" y="143"/>
                </a:lnTo>
                <a:lnTo>
                  <a:pt x="479" y="169"/>
                </a:lnTo>
                <a:lnTo>
                  <a:pt x="491" y="192"/>
                </a:lnTo>
                <a:lnTo>
                  <a:pt x="503" y="216"/>
                </a:lnTo>
                <a:lnTo>
                  <a:pt x="515" y="240"/>
                </a:lnTo>
                <a:lnTo>
                  <a:pt x="525" y="263"/>
                </a:lnTo>
                <a:lnTo>
                  <a:pt x="535" y="289"/>
                </a:lnTo>
                <a:lnTo>
                  <a:pt x="545" y="318"/>
                </a:lnTo>
                <a:lnTo>
                  <a:pt x="552" y="351"/>
                </a:lnTo>
                <a:lnTo>
                  <a:pt x="556" y="389"/>
                </a:lnTo>
                <a:lnTo>
                  <a:pt x="558" y="432"/>
                </a:lnTo>
                <a:lnTo>
                  <a:pt x="556" y="475"/>
                </a:lnTo>
                <a:lnTo>
                  <a:pt x="552" y="513"/>
                </a:lnTo>
                <a:lnTo>
                  <a:pt x="545" y="546"/>
                </a:lnTo>
                <a:lnTo>
                  <a:pt x="535" y="575"/>
                </a:lnTo>
                <a:lnTo>
                  <a:pt x="525" y="601"/>
                </a:lnTo>
                <a:lnTo>
                  <a:pt x="515" y="624"/>
                </a:lnTo>
                <a:lnTo>
                  <a:pt x="503" y="648"/>
                </a:lnTo>
                <a:lnTo>
                  <a:pt x="491" y="672"/>
                </a:lnTo>
                <a:lnTo>
                  <a:pt x="479" y="695"/>
                </a:lnTo>
                <a:lnTo>
                  <a:pt x="469" y="721"/>
                </a:lnTo>
                <a:lnTo>
                  <a:pt x="460" y="750"/>
                </a:lnTo>
                <a:lnTo>
                  <a:pt x="453" y="783"/>
                </a:lnTo>
                <a:lnTo>
                  <a:pt x="448" y="821"/>
                </a:lnTo>
                <a:lnTo>
                  <a:pt x="447" y="864"/>
                </a:lnTo>
                <a:lnTo>
                  <a:pt x="448" y="907"/>
                </a:lnTo>
                <a:lnTo>
                  <a:pt x="453" y="945"/>
                </a:lnTo>
                <a:lnTo>
                  <a:pt x="460" y="978"/>
                </a:lnTo>
                <a:lnTo>
                  <a:pt x="469" y="1007"/>
                </a:lnTo>
                <a:lnTo>
                  <a:pt x="479" y="1033"/>
                </a:lnTo>
                <a:lnTo>
                  <a:pt x="491" y="1056"/>
                </a:lnTo>
                <a:lnTo>
                  <a:pt x="503" y="1080"/>
                </a:lnTo>
                <a:lnTo>
                  <a:pt x="515" y="1104"/>
                </a:lnTo>
                <a:lnTo>
                  <a:pt x="525" y="1127"/>
                </a:lnTo>
                <a:lnTo>
                  <a:pt x="535" y="1153"/>
                </a:lnTo>
                <a:lnTo>
                  <a:pt x="545" y="1182"/>
                </a:lnTo>
                <a:lnTo>
                  <a:pt x="552" y="1215"/>
                </a:lnTo>
                <a:lnTo>
                  <a:pt x="556" y="1253"/>
                </a:lnTo>
                <a:lnTo>
                  <a:pt x="558" y="1296"/>
                </a:lnTo>
                <a:lnTo>
                  <a:pt x="556" y="1339"/>
                </a:lnTo>
                <a:lnTo>
                  <a:pt x="552" y="1377"/>
                </a:lnTo>
                <a:lnTo>
                  <a:pt x="545" y="1410"/>
                </a:lnTo>
                <a:lnTo>
                  <a:pt x="535" y="1439"/>
                </a:lnTo>
                <a:lnTo>
                  <a:pt x="525" y="1465"/>
                </a:lnTo>
                <a:lnTo>
                  <a:pt x="515" y="1488"/>
                </a:lnTo>
                <a:lnTo>
                  <a:pt x="503" y="1512"/>
                </a:lnTo>
                <a:lnTo>
                  <a:pt x="491" y="1536"/>
                </a:lnTo>
                <a:lnTo>
                  <a:pt x="479" y="1559"/>
                </a:lnTo>
                <a:lnTo>
                  <a:pt x="469" y="1585"/>
                </a:lnTo>
                <a:lnTo>
                  <a:pt x="460" y="1614"/>
                </a:lnTo>
                <a:lnTo>
                  <a:pt x="453" y="1647"/>
                </a:lnTo>
                <a:lnTo>
                  <a:pt x="448" y="1685"/>
                </a:lnTo>
                <a:lnTo>
                  <a:pt x="447" y="1728"/>
                </a:lnTo>
                <a:lnTo>
                  <a:pt x="448" y="1771"/>
                </a:lnTo>
                <a:lnTo>
                  <a:pt x="453" y="1809"/>
                </a:lnTo>
                <a:lnTo>
                  <a:pt x="460" y="1842"/>
                </a:lnTo>
                <a:lnTo>
                  <a:pt x="469" y="1871"/>
                </a:lnTo>
                <a:lnTo>
                  <a:pt x="479" y="1897"/>
                </a:lnTo>
                <a:lnTo>
                  <a:pt x="491" y="1920"/>
                </a:lnTo>
                <a:lnTo>
                  <a:pt x="503" y="1944"/>
                </a:lnTo>
                <a:lnTo>
                  <a:pt x="515" y="1968"/>
                </a:lnTo>
                <a:lnTo>
                  <a:pt x="525" y="1991"/>
                </a:lnTo>
                <a:lnTo>
                  <a:pt x="535" y="2017"/>
                </a:lnTo>
                <a:lnTo>
                  <a:pt x="545" y="2046"/>
                </a:lnTo>
                <a:lnTo>
                  <a:pt x="552" y="2079"/>
                </a:lnTo>
                <a:lnTo>
                  <a:pt x="556" y="2117"/>
                </a:lnTo>
                <a:lnTo>
                  <a:pt x="558" y="2159"/>
                </a:lnTo>
                <a:lnTo>
                  <a:pt x="556" y="2203"/>
                </a:lnTo>
                <a:lnTo>
                  <a:pt x="552" y="2241"/>
                </a:lnTo>
                <a:lnTo>
                  <a:pt x="545" y="2274"/>
                </a:lnTo>
                <a:lnTo>
                  <a:pt x="535" y="2303"/>
                </a:lnTo>
                <a:lnTo>
                  <a:pt x="525" y="2329"/>
                </a:lnTo>
                <a:lnTo>
                  <a:pt x="515" y="2352"/>
                </a:lnTo>
                <a:lnTo>
                  <a:pt x="503" y="2376"/>
                </a:lnTo>
                <a:lnTo>
                  <a:pt x="491" y="2400"/>
                </a:lnTo>
                <a:lnTo>
                  <a:pt x="479" y="2423"/>
                </a:lnTo>
                <a:lnTo>
                  <a:pt x="469" y="2449"/>
                </a:lnTo>
                <a:lnTo>
                  <a:pt x="460" y="2478"/>
                </a:lnTo>
                <a:lnTo>
                  <a:pt x="453" y="2511"/>
                </a:lnTo>
                <a:lnTo>
                  <a:pt x="448" y="2549"/>
                </a:lnTo>
                <a:lnTo>
                  <a:pt x="447" y="2592"/>
                </a:lnTo>
                <a:lnTo>
                  <a:pt x="448" y="2635"/>
                </a:lnTo>
                <a:lnTo>
                  <a:pt x="453" y="2673"/>
                </a:lnTo>
                <a:lnTo>
                  <a:pt x="460" y="2706"/>
                </a:lnTo>
                <a:lnTo>
                  <a:pt x="469" y="2735"/>
                </a:lnTo>
                <a:lnTo>
                  <a:pt x="479" y="2761"/>
                </a:lnTo>
                <a:lnTo>
                  <a:pt x="491" y="2784"/>
                </a:lnTo>
                <a:lnTo>
                  <a:pt x="515" y="2832"/>
                </a:lnTo>
                <a:lnTo>
                  <a:pt x="525" y="2855"/>
                </a:lnTo>
                <a:lnTo>
                  <a:pt x="535" y="2881"/>
                </a:lnTo>
                <a:lnTo>
                  <a:pt x="545" y="2910"/>
                </a:lnTo>
                <a:lnTo>
                  <a:pt x="552" y="2943"/>
                </a:lnTo>
                <a:lnTo>
                  <a:pt x="556" y="2981"/>
                </a:lnTo>
                <a:lnTo>
                  <a:pt x="558" y="3024"/>
                </a:lnTo>
                <a:lnTo>
                  <a:pt x="556" y="3067"/>
                </a:lnTo>
                <a:lnTo>
                  <a:pt x="552" y="3105"/>
                </a:lnTo>
                <a:lnTo>
                  <a:pt x="545" y="3138"/>
                </a:lnTo>
                <a:lnTo>
                  <a:pt x="535" y="3167"/>
                </a:lnTo>
                <a:lnTo>
                  <a:pt x="525" y="3193"/>
                </a:lnTo>
                <a:lnTo>
                  <a:pt x="515" y="3216"/>
                </a:lnTo>
                <a:lnTo>
                  <a:pt x="503" y="3240"/>
                </a:lnTo>
                <a:lnTo>
                  <a:pt x="491" y="3264"/>
                </a:lnTo>
                <a:lnTo>
                  <a:pt x="479" y="3287"/>
                </a:lnTo>
                <a:lnTo>
                  <a:pt x="469" y="3313"/>
                </a:lnTo>
                <a:lnTo>
                  <a:pt x="460" y="3342"/>
                </a:lnTo>
                <a:lnTo>
                  <a:pt x="453" y="3375"/>
                </a:lnTo>
                <a:lnTo>
                  <a:pt x="448" y="3413"/>
                </a:lnTo>
                <a:lnTo>
                  <a:pt x="447" y="3456"/>
                </a:lnTo>
                <a:lnTo>
                  <a:pt x="448" y="3499"/>
                </a:lnTo>
                <a:lnTo>
                  <a:pt x="453" y="3537"/>
                </a:lnTo>
                <a:lnTo>
                  <a:pt x="460" y="3570"/>
                </a:lnTo>
                <a:lnTo>
                  <a:pt x="469" y="3599"/>
                </a:lnTo>
                <a:lnTo>
                  <a:pt x="479" y="3625"/>
                </a:lnTo>
                <a:lnTo>
                  <a:pt x="491" y="3648"/>
                </a:lnTo>
                <a:lnTo>
                  <a:pt x="503" y="3672"/>
                </a:lnTo>
                <a:lnTo>
                  <a:pt x="515" y="3696"/>
                </a:lnTo>
                <a:lnTo>
                  <a:pt x="525" y="3719"/>
                </a:lnTo>
                <a:lnTo>
                  <a:pt x="535" y="3745"/>
                </a:lnTo>
                <a:lnTo>
                  <a:pt x="545" y="3774"/>
                </a:lnTo>
                <a:lnTo>
                  <a:pt x="552" y="3807"/>
                </a:lnTo>
                <a:lnTo>
                  <a:pt x="556" y="3845"/>
                </a:lnTo>
                <a:lnTo>
                  <a:pt x="558" y="3888"/>
                </a:lnTo>
                <a:lnTo>
                  <a:pt x="556" y="3931"/>
                </a:lnTo>
                <a:lnTo>
                  <a:pt x="552" y="3969"/>
                </a:lnTo>
                <a:lnTo>
                  <a:pt x="545" y="4002"/>
                </a:lnTo>
                <a:lnTo>
                  <a:pt x="535" y="4031"/>
                </a:lnTo>
                <a:lnTo>
                  <a:pt x="525" y="4057"/>
                </a:lnTo>
                <a:lnTo>
                  <a:pt x="515" y="4080"/>
                </a:lnTo>
                <a:lnTo>
                  <a:pt x="503" y="4104"/>
                </a:lnTo>
                <a:lnTo>
                  <a:pt x="491" y="4128"/>
                </a:lnTo>
                <a:lnTo>
                  <a:pt x="479" y="4151"/>
                </a:lnTo>
                <a:lnTo>
                  <a:pt x="469" y="4177"/>
                </a:lnTo>
                <a:lnTo>
                  <a:pt x="460" y="4206"/>
                </a:lnTo>
                <a:lnTo>
                  <a:pt x="453" y="4239"/>
                </a:lnTo>
                <a:lnTo>
                  <a:pt x="448" y="4277"/>
                </a:lnTo>
                <a:lnTo>
                  <a:pt x="447" y="4320"/>
                </a:lnTo>
                <a:lnTo>
                  <a:pt x="0" y="4320"/>
                </a:lnTo>
                <a:lnTo>
                  <a:pt x="0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  <p:sp>
        <p:nvSpPr>
          <p:cNvPr id="12" name="Rectangle 11" title="right edge border"/>
          <p:cNvSpPr/>
          <p:nvPr/>
        </p:nvSpPr>
        <p:spPr>
          <a:xfrm>
            <a:off x="11908536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29402604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100" kern="1200" cap="all" spc="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20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8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Gill Sans MT" panose="020B0502020104020203" pitchFamily="34" charset="0"/>
        <a:buChar char="–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10000"/>
        </a:lnSpc>
        <a:spcBef>
          <a:spcPts val="700"/>
        </a:spcBef>
        <a:buClr>
          <a:schemeClr val="tx2"/>
        </a:buClr>
        <a:buFont typeface="Arial" panose="020B0604020202020204" pitchFamily="34" charset="0"/>
        <a:buChar char="•"/>
        <a:defRPr sz="1400" kern="1200" baseline="0">
          <a:solidFill>
            <a:schemeClr val="tx1">
              <a:lumMod val="65000"/>
              <a:lumOff val="3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792">
          <p15:clr>
            <a:srgbClr val="F26B43"/>
          </p15:clr>
        </p15:guide>
        <p15:guide id="2" pos="7200">
          <p15:clr>
            <a:srgbClr val="F26B43"/>
          </p15:clr>
        </p15:guide>
        <p15:guide id="3" orient="horz" pos="4008">
          <p15:clr>
            <a:srgbClr val="F26B43"/>
          </p15:clr>
        </p15:guide>
        <p15:guide id="4" orient="horz" pos="1440">
          <p15:clr>
            <a:srgbClr val="F26B43"/>
          </p15:clr>
        </p15:guide>
        <p15:guide id="5" orient="horz" pos="3720">
          <p15:clr>
            <a:srgbClr val="F26B43"/>
          </p15:clr>
        </p15:guide>
        <p15:guide id="6" orient="horz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415DEDD7-7B31-4EF1-B7C7-5AEE3208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1" y="0"/>
            <a:ext cx="1219199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2F9FCC4-B110-2D82-34A1-C3A69E850B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44849" y="954923"/>
            <a:ext cx="5875694" cy="4504620"/>
          </a:xfrm>
        </p:spPr>
        <p:txBody>
          <a:bodyPr>
            <a:normAutofit/>
          </a:bodyPr>
          <a:lstStyle/>
          <a:p>
            <a:r>
              <a:rPr lang="en-US" sz="9600" dirty="0"/>
              <a:t>Café Le Marcy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66E9CA1-07C2-7B57-13FA-B3D04F8DD2A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3157" y="5572664"/>
            <a:ext cx="5877385" cy="84180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/>
                </a:solidFill>
              </a:rPr>
              <a:t>By Debo, Ro, Thomas</a:t>
            </a: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242CC7A-3D6E-47A4-B9D1-8609784598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766174" y="0"/>
            <a:ext cx="5282519" cy="6858000"/>
          </a:xfrm>
          <a:custGeom>
            <a:avLst/>
            <a:gdLst>
              <a:gd name="connsiteX0" fmla="*/ 189795 w 5282519"/>
              <a:gd name="connsiteY0" fmla="*/ 0 h 6858000"/>
              <a:gd name="connsiteX1" fmla="*/ 5282519 w 5282519"/>
              <a:gd name="connsiteY1" fmla="*/ 0 h 6858000"/>
              <a:gd name="connsiteX2" fmla="*/ 5282519 w 5282519"/>
              <a:gd name="connsiteY2" fmla="*/ 6858000 h 6858000"/>
              <a:gd name="connsiteX3" fmla="*/ 189795 w 5282519"/>
              <a:gd name="connsiteY3" fmla="*/ 6858000 h 6858000"/>
              <a:gd name="connsiteX4" fmla="*/ 184756 w 5282519"/>
              <a:gd name="connsiteY4" fmla="*/ 6791325 h 6858000"/>
              <a:gd name="connsiteX5" fmla="*/ 176358 w 5282519"/>
              <a:gd name="connsiteY5" fmla="*/ 6735762 h 6858000"/>
              <a:gd name="connsiteX6" fmla="*/ 166281 w 5282519"/>
              <a:gd name="connsiteY6" fmla="*/ 6683375 h 6858000"/>
              <a:gd name="connsiteX7" fmla="*/ 149485 w 5282519"/>
              <a:gd name="connsiteY7" fmla="*/ 6640512 h 6858000"/>
              <a:gd name="connsiteX8" fmla="*/ 132689 w 5282519"/>
              <a:gd name="connsiteY8" fmla="*/ 6597650 h 6858000"/>
              <a:gd name="connsiteX9" fmla="*/ 112534 w 5282519"/>
              <a:gd name="connsiteY9" fmla="*/ 6561137 h 6858000"/>
              <a:gd name="connsiteX10" fmla="*/ 92379 w 5282519"/>
              <a:gd name="connsiteY10" fmla="*/ 6523037 h 6858000"/>
              <a:gd name="connsiteX11" fmla="*/ 73903 w 5282519"/>
              <a:gd name="connsiteY11" fmla="*/ 6488112 h 6858000"/>
              <a:gd name="connsiteX12" fmla="*/ 55427 w 5282519"/>
              <a:gd name="connsiteY12" fmla="*/ 6448425 h 6858000"/>
              <a:gd name="connsiteX13" fmla="*/ 38632 w 5282519"/>
              <a:gd name="connsiteY13" fmla="*/ 6407150 h 6858000"/>
              <a:gd name="connsiteX14" fmla="*/ 23515 w 5282519"/>
              <a:gd name="connsiteY14" fmla="*/ 6361112 h 6858000"/>
              <a:gd name="connsiteX15" fmla="*/ 11758 w 5282519"/>
              <a:gd name="connsiteY15" fmla="*/ 6311900 h 6858000"/>
              <a:gd name="connsiteX16" fmla="*/ 3359 w 5282519"/>
              <a:gd name="connsiteY16" fmla="*/ 6251575 h 6858000"/>
              <a:gd name="connsiteX17" fmla="*/ 0 w 5282519"/>
              <a:gd name="connsiteY17" fmla="*/ 6183312 h 6858000"/>
              <a:gd name="connsiteX18" fmla="*/ 3359 w 5282519"/>
              <a:gd name="connsiteY18" fmla="*/ 6113462 h 6858000"/>
              <a:gd name="connsiteX19" fmla="*/ 11758 w 5282519"/>
              <a:gd name="connsiteY19" fmla="*/ 6056312 h 6858000"/>
              <a:gd name="connsiteX20" fmla="*/ 23515 w 5282519"/>
              <a:gd name="connsiteY20" fmla="*/ 6003925 h 6858000"/>
              <a:gd name="connsiteX21" fmla="*/ 38632 w 5282519"/>
              <a:gd name="connsiteY21" fmla="*/ 5956300 h 6858000"/>
              <a:gd name="connsiteX22" fmla="*/ 55427 w 5282519"/>
              <a:gd name="connsiteY22" fmla="*/ 5915025 h 6858000"/>
              <a:gd name="connsiteX23" fmla="*/ 75583 w 5282519"/>
              <a:gd name="connsiteY23" fmla="*/ 5876925 h 6858000"/>
              <a:gd name="connsiteX24" fmla="*/ 95738 w 5282519"/>
              <a:gd name="connsiteY24" fmla="*/ 5840412 h 6858000"/>
              <a:gd name="connsiteX25" fmla="*/ 115893 w 5282519"/>
              <a:gd name="connsiteY25" fmla="*/ 5802312 h 6858000"/>
              <a:gd name="connsiteX26" fmla="*/ 134368 w 5282519"/>
              <a:gd name="connsiteY26" fmla="*/ 5762625 h 6858000"/>
              <a:gd name="connsiteX27" fmla="*/ 152844 w 5282519"/>
              <a:gd name="connsiteY27" fmla="*/ 5721350 h 6858000"/>
              <a:gd name="connsiteX28" fmla="*/ 167960 w 5282519"/>
              <a:gd name="connsiteY28" fmla="*/ 5675312 h 6858000"/>
              <a:gd name="connsiteX29" fmla="*/ 178038 w 5282519"/>
              <a:gd name="connsiteY29" fmla="*/ 5622925 h 6858000"/>
              <a:gd name="connsiteX30" fmla="*/ 188115 w 5282519"/>
              <a:gd name="connsiteY30" fmla="*/ 5562600 h 6858000"/>
              <a:gd name="connsiteX31" fmla="*/ 189795 w 5282519"/>
              <a:gd name="connsiteY31" fmla="*/ 5494337 h 6858000"/>
              <a:gd name="connsiteX32" fmla="*/ 188115 w 5282519"/>
              <a:gd name="connsiteY32" fmla="*/ 5426075 h 6858000"/>
              <a:gd name="connsiteX33" fmla="*/ 178038 w 5282519"/>
              <a:gd name="connsiteY33" fmla="*/ 5365750 h 6858000"/>
              <a:gd name="connsiteX34" fmla="*/ 167960 w 5282519"/>
              <a:gd name="connsiteY34" fmla="*/ 5313362 h 6858000"/>
              <a:gd name="connsiteX35" fmla="*/ 152844 w 5282519"/>
              <a:gd name="connsiteY35" fmla="*/ 5268912 h 6858000"/>
              <a:gd name="connsiteX36" fmla="*/ 134368 w 5282519"/>
              <a:gd name="connsiteY36" fmla="*/ 5226050 h 6858000"/>
              <a:gd name="connsiteX37" fmla="*/ 115893 w 5282519"/>
              <a:gd name="connsiteY37" fmla="*/ 5186362 h 6858000"/>
              <a:gd name="connsiteX38" fmla="*/ 95738 w 5282519"/>
              <a:gd name="connsiteY38" fmla="*/ 5149850 h 6858000"/>
              <a:gd name="connsiteX39" fmla="*/ 75583 w 5282519"/>
              <a:gd name="connsiteY39" fmla="*/ 5114925 h 6858000"/>
              <a:gd name="connsiteX40" fmla="*/ 55427 w 5282519"/>
              <a:gd name="connsiteY40" fmla="*/ 5075237 h 6858000"/>
              <a:gd name="connsiteX41" fmla="*/ 38632 w 5282519"/>
              <a:gd name="connsiteY41" fmla="*/ 5033962 h 6858000"/>
              <a:gd name="connsiteX42" fmla="*/ 23515 w 5282519"/>
              <a:gd name="connsiteY42" fmla="*/ 4987925 h 6858000"/>
              <a:gd name="connsiteX43" fmla="*/ 11758 w 5282519"/>
              <a:gd name="connsiteY43" fmla="*/ 4935537 h 6858000"/>
              <a:gd name="connsiteX44" fmla="*/ 3359 w 5282519"/>
              <a:gd name="connsiteY44" fmla="*/ 4875212 h 6858000"/>
              <a:gd name="connsiteX45" fmla="*/ 0 w 5282519"/>
              <a:gd name="connsiteY45" fmla="*/ 4806950 h 6858000"/>
              <a:gd name="connsiteX46" fmla="*/ 3359 w 5282519"/>
              <a:gd name="connsiteY46" fmla="*/ 4738687 h 6858000"/>
              <a:gd name="connsiteX47" fmla="*/ 11758 w 5282519"/>
              <a:gd name="connsiteY47" fmla="*/ 4678362 h 6858000"/>
              <a:gd name="connsiteX48" fmla="*/ 23515 w 5282519"/>
              <a:gd name="connsiteY48" fmla="*/ 4625975 h 6858000"/>
              <a:gd name="connsiteX49" fmla="*/ 38632 w 5282519"/>
              <a:gd name="connsiteY49" fmla="*/ 4579937 h 6858000"/>
              <a:gd name="connsiteX50" fmla="*/ 55427 w 5282519"/>
              <a:gd name="connsiteY50" fmla="*/ 4537075 h 6858000"/>
              <a:gd name="connsiteX51" fmla="*/ 75583 w 5282519"/>
              <a:gd name="connsiteY51" fmla="*/ 4498975 h 6858000"/>
              <a:gd name="connsiteX52" fmla="*/ 115893 w 5282519"/>
              <a:gd name="connsiteY52" fmla="*/ 4424362 h 6858000"/>
              <a:gd name="connsiteX53" fmla="*/ 134368 w 5282519"/>
              <a:gd name="connsiteY53" fmla="*/ 4386262 h 6858000"/>
              <a:gd name="connsiteX54" fmla="*/ 152844 w 5282519"/>
              <a:gd name="connsiteY54" fmla="*/ 4343400 h 6858000"/>
              <a:gd name="connsiteX55" fmla="*/ 167960 w 5282519"/>
              <a:gd name="connsiteY55" fmla="*/ 4297362 h 6858000"/>
              <a:gd name="connsiteX56" fmla="*/ 178038 w 5282519"/>
              <a:gd name="connsiteY56" fmla="*/ 4244975 h 6858000"/>
              <a:gd name="connsiteX57" fmla="*/ 188115 w 5282519"/>
              <a:gd name="connsiteY57" fmla="*/ 4186237 h 6858000"/>
              <a:gd name="connsiteX58" fmla="*/ 189795 w 5282519"/>
              <a:gd name="connsiteY58" fmla="*/ 4116387 h 6858000"/>
              <a:gd name="connsiteX59" fmla="*/ 188115 w 5282519"/>
              <a:gd name="connsiteY59" fmla="*/ 4048125 h 6858000"/>
              <a:gd name="connsiteX60" fmla="*/ 178038 w 5282519"/>
              <a:gd name="connsiteY60" fmla="*/ 3987800 h 6858000"/>
              <a:gd name="connsiteX61" fmla="*/ 167960 w 5282519"/>
              <a:gd name="connsiteY61" fmla="*/ 3935412 h 6858000"/>
              <a:gd name="connsiteX62" fmla="*/ 152844 w 5282519"/>
              <a:gd name="connsiteY62" fmla="*/ 3890962 h 6858000"/>
              <a:gd name="connsiteX63" fmla="*/ 134368 w 5282519"/>
              <a:gd name="connsiteY63" fmla="*/ 3848100 h 6858000"/>
              <a:gd name="connsiteX64" fmla="*/ 115893 w 5282519"/>
              <a:gd name="connsiteY64" fmla="*/ 3811587 h 6858000"/>
              <a:gd name="connsiteX65" fmla="*/ 75583 w 5282519"/>
              <a:gd name="connsiteY65" fmla="*/ 3736975 h 6858000"/>
              <a:gd name="connsiteX66" fmla="*/ 55427 w 5282519"/>
              <a:gd name="connsiteY66" fmla="*/ 3697287 h 6858000"/>
              <a:gd name="connsiteX67" fmla="*/ 38632 w 5282519"/>
              <a:gd name="connsiteY67" fmla="*/ 3656012 h 6858000"/>
              <a:gd name="connsiteX68" fmla="*/ 23515 w 5282519"/>
              <a:gd name="connsiteY68" fmla="*/ 3609975 h 6858000"/>
              <a:gd name="connsiteX69" fmla="*/ 11758 w 5282519"/>
              <a:gd name="connsiteY69" fmla="*/ 3557587 h 6858000"/>
              <a:gd name="connsiteX70" fmla="*/ 3359 w 5282519"/>
              <a:gd name="connsiteY70" fmla="*/ 3497262 h 6858000"/>
              <a:gd name="connsiteX71" fmla="*/ 0 w 5282519"/>
              <a:gd name="connsiteY71" fmla="*/ 3427412 h 6858000"/>
              <a:gd name="connsiteX72" fmla="*/ 3359 w 5282519"/>
              <a:gd name="connsiteY72" fmla="*/ 3360737 h 6858000"/>
              <a:gd name="connsiteX73" fmla="*/ 11758 w 5282519"/>
              <a:gd name="connsiteY73" fmla="*/ 3300412 h 6858000"/>
              <a:gd name="connsiteX74" fmla="*/ 23515 w 5282519"/>
              <a:gd name="connsiteY74" fmla="*/ 3248025 h 6858000"/>
              <a:gd name="connsiteX75" fmla="*/ 38632 w 5282519"/>
              <a:gd name="connsiteY75" fmla="*/ 3201987 h 6858000"/>
              <a:gd name="connsiteX76" fmla="*/ 55427 w 5282519"/>
              <a:gd name="connsiteY76" fmla="*/ 3160712 h 6858000"/>
              <a:gd name="connsiteX77" fmla="*/ 75583 w 5282519"/>
              <a:gd name="connsiteY77" fmla="*/ 3121025 h 6858000"/>
              <a:gd name="connsiteX78" fmla="*/ 95738 w 5282519"/>
              <a:gd name="connsiteY78" fmla="*/ 3084512 h 6858000"/>
              <a:gd name="connsiteX79" fmla="*/ 115893 w 5282519"/>
              <a:gd name="connsiteY79" fmla="*/ 3046412 h 6858000"/>
              <a:gd name="connsiteX80" fmla="*/ 134368 w 5282519"/>
              <a:gd name="connsiteY80" fmla="*/ 3009900 h 6858000"/>
              <a:gd name="connsiteX81" fmla="*/ 152844 w 5282519"/>
              <a:gd name="connsiteY81" fmla="*/ 2967037 h 6858000"/>
              <a:gd name="connsiteX82" fmla="*/ 167960 w 5282519"/>
              <a:gd name="connsiteY82" fmla="*/ 2922587 h 6858000"/>
              <a:gd name="connsiteX83" fmla="*/ 178038 w 5282519"/>
              <a:gd name="connsiteY83" fmla="*/ 2868612 h 6858000"/>
              <a:gd name="connsiteX84" fmla="*/ 188115 w 5282519"/>
              <a:gd name="connsiteY84" fmla="*/ 2809875 h 6858000"/>
              <a:gd name="connsiteX85" fmla="*/ 189795 w 5282519"/>
              <a:gd name="connsiteY85" fmla="*/ 2741612 h 6858000"/>
              <a:gd name="connsiteX86" fmla="*/ 188115 w 5282519"/>
              <a:gd name="connsiteY86" fmla="*/ 2671762 h 6858000"/>
              <a:gd name="connsiteX87" fmla="*/ 178038 w 5282519"/>
              <a:gd name="connsiteY87" fmla="*/ 2613025 h 6858000"/>
              <a:gd name="connsiteX88" fmla="*/ 167960 w 5282519"/>
              <a:gd name="connsiteY88" fmla="*/ 2560637 h 6858000"/>
              <a:gd name="connsiteX89" fmla="*/ 152844 w 5282519"/>
              <a:gd name="connsiteY89" fmla="*/ 2513012 h 6858000"/>
              <a:gd name="connsiteX90" fmla="*/ 134368 w 5282519"/>
              <a:gd name="connsiteY90" fmla="*/ 2471737 h 6858000"/>
              <a:gd name="connsiteX91" fmla="*/ 115893 w 5282519"/>
              <a:gd name="connsiteY91" fmla="*/ 2433637 h 6858000"/>
              <a:gd name="connsiteX92" fmla="*/ 95738 w 5282519"/>
              <a:gd name="connsiteY92" fmla="*/ 2395537 h 6858000"/>
              <a:gd name="connsiteX93" fmla="*/ 75583 w 5282519"/>
              <a:gd name="connsiteY93" fmla="*/ 2359025 h 6858000"/>
              <a:gd name="connsiteX94" fmla="*/ 55427 w 5282519"/>
              <a:gd name="connsiteY94" fmla="*/ 2319337 h 6858000"/>
              <a:gd name="connsiteX95" fmla="*/ 38632 w 5282519"/>
              <a:gd name="connsiteY95" fmla="*/ 2278062 h 6858000"/>
              <a:gd name="connsiteX96" fmla="*/ 23515 w 5282519"/>
              <a:gd name="connsiteY96" fmla="*/ 2232025 h 6858000"/>
              <a:gd name="connsiteX97" fmla="*/ 11758 w 5282519"/>
              <a:gd name="connsiteY97" fmla="*/ 2179637 h 6858000"/>
              <a:gd name="connsiteX98" fmla="*/ 3359 w 5282519"/>
              <a:gd name="connsiteY98" fmla="*/ 2119312 h 6858000"/>
              <a:gd name="connsiteX99" fmla="*/ 0 w 5282519"/>
              <a:gd name="connsiteY99" fmla="*/ 2051050 h 6858000"/>
              <a:gd name="connsiteX100" fmla="*/ 3359 w 5282519"/>
              <a:gd name="connsiteY100" fmla="*/ 1982787 h 6858000"/>
              <a:gd name="connsiteX101" fmla="*/ 11758 w 5282519"/>
              <a:gd name="connsiteY101" fmla="*/ 1922462 h 6858000"/>
              <a:gd name="connsiteX102" fmla="*/ 23515 w 5282519"/>
              <a:gd name="connsiteY102" fmla="*/ 1870075 h 6858000"/>
              <a:gd name="connsiteX103" fmla="*/ 38632 w 5282519"/>
              <a:gd name="connsiteY103" fmla="*/ 1824037 h 6858000"/>
              <a:gd name="connsiteX104" fmla="*/ 55427 w 5282519"/>
              <a:gd name="connsiteY104" fmla="*/ 1782762 h 6858000"/>
              <a:gd name="connsiteX105" fmla="*/ 75583 w 5282519"/>
              <a:gd name="connsiteY105" fmla="*/ 1743075 h 6858000"/>
              <a:gd name="connsiteX106" fmla="*/ 95738 w 5282519"/>
              <a:gd name="connsiteY106" fmla="*/ 1708150 h 6858000"/>
              <a:gd name="connsiteX107" fmla="*/ 115893 w 5282519"/>
              <a:gd name="connsiteY107" fmla="*/ 1671637 h 6858000"/>
              <a:gd name="connsiteX108" fmla="*/ 134368 w 5282519"/>
              <a:gd name="connsiteY108" fmla="*/ 1631950 h 6858000"/>
              <a:gd name="connsiteX109" fmla="*/ 152844 w 5282519"/>
              <a:gd name="connsiteY109" fmla="*/ 1589087 h 6858000"/>
              <a:gd name="connsiteX110" fmla="*/ 167960 w 5282519"/>
              <a:gd name="connsiteY110" fmla="*/ 1544637 h 6858000"/>
              <a:gd name="connsiteX111" fmla="*/ 178038 w 5282519"/>
              <a:gd name="connsiteY111" fmla="*/ 1492250 h 6858000"/>
              <a:gd name="connsiteX112" fmla="*/ 188115 w 5282519"/>
              <a:gd name="connsiteY112" fmla="*/ 1431925 h 6858000"/>
              <a:gd name="connsiteX113" fmla="*/ 189795 w 5282519"/>
              <a:gd name="connsiteY113" fmla="*/ 1363662 h 6858000"/>
              <a:gd name="connsiteX114" fmla="*/ 188115 w 5282519"/>
              <a:gd name="connsiteY114" fmla="*/ 1295400 h 6858000"/>
              <a:gd name="connsiteX115" fmla="*/ 178038 w 5282519"/>
              <a:gd name="connsiteY115" fmla="*/ 1235075 h 6858000"/>
              <a:gd name="connsiteX116" fmla="*/ 167960 w 5282519"/>
              <a:gd name="connsiteY116" fmla="*/ 1182687 h 6858000"/>
              <a:gd name="connsiteX117" fmla="*/ 152844 w 5282519"/>
              <a:gd name="connsiteY117" fmla="*/ 1136650 h 6858000"/>
              <a:gd name="connsiteX118" fmla="*/ 134368 w 5282519"/>
              <a:gd name="connsiteY118" fmla="*/ 1095375 h 6858000"/>
              <a:gd name="connsiteX119" fmla="*/ 115893 w 5282519"/>
              <a:gd name="connsiteY119" fmla="*/ 1055687 h 6858000"/>
              <a:gd name="connsiteX120" fmla="*/ 95738 w 5282519"/>
              <a:gd name="connsiteY120" fmla="*/ 1017587 h 6858000"/>
              <a:gd name="connsiteX121" fmla="*/ 75583 w 5282519"/>
              <a:gd name="connsiteY121" fmla="*/ 981075 h 6858000"/>
              <a:gd name="connsiteX122" fmla="*/ 55427 w 5282519"/>
              <a:gd name="connsiteY122" fmla="*/ 942975 h 6858000"/>
              <a:gd name="connsiteX123" fmla="*/ 38632 w 5282519"/>
              <a:gd name="connsiteY123" fmla="*/ 901700 h 6858000"/>
              <a:gd name="connsiteX124" fmla="*/ 23515 w 5282519"/>
              <a:gd name="connsiteY124" fmla="*/ 854075 h 6858000"/>
              <a:gd name="connsiteX125" fmla="*/ 11758 w 5282519"/>
              <a:gd name="connsiteY125" fmla="*/ 801687 h 6858000"/>
              <a:gd name="connsiteX126" fmla="*/ 3359 w 5282519"/>
              <a:gd name="connsiteY126" fmla="*/ 744537 h 6858000"/>
              <a:gd name="connsiteX127" fmla="*/ 0 w 5282519"/>
              <a:gd name="connsiteY127" fmla="*/ 673100 h 6858000"/>
              <a:gd name="connsiteX128" fmla="*/ 3359 w 5282519"/>
              <a:gd name="connsiteY128" fmla="*/ 606425 h 6858000"/>
              <a:gd name="connsiteX129" fmla="*/ 11758 w 5282519"/>
              <a:gd name="connsiteY129" fmla="*/ 546100 h 6858000"/>
              <a:gd name="connsiteX130" fmla="*/ 23515 w 5282519"/>
              <a:gd name="connsiteY130" fmla="*/ 496887 h 6858000"/>
              <a:gd name="connsiteX131" fmla="*/ 38632 w 5282519"/>
              <a:gd name="connsiteY131" fmla="*/ 450850 h 6858000"/>
              <a:gd name="connsiteX132" fmla="*/ 55427 w 5282519"/>
              <a:gd name="connsiteY132" fmla="*/ 409575 h 6858000"/>
              <a:gd name="connsiteX133" fmla="*/ 73903 w 5282519"/>
              <a:gd name="connsiteY133" fmla="*/ 369887 h 6858000"/>
              <a:gd name="connsiteX134" fmla="*/ 92379 w 5282519"/>
              <a:gd name="connsiteY134" fmla="*/ 334962 h 6858000"/>
              <a:gd name="connsiteX135" fmla="*/ 112534 w 5282519"/>
              <a:gd name="connsiteY135" fmla="*/ 296862 h 6858000"/>
              <a:gd name="connsiteX136" fmla="*/ 132689 w 5282519"/>
              <a:gd name="connsiteY136" fmla="*/ 260350 h 6858000"/>
              <a:gd name="connsiteX137" fmla="*/ 149485 w 5282519"/>
              <a:gd name="connsiteY137" fmla="*/ 217487 h 6858000"/>
              <a:gd name="connsiteX138" fmla="*/ 166281 w 5282519"/>
              <a:gd name="connsiteY138" fmla="*/ 174625 h 6858000"/>
              <a:gd name="connsiteX139" fmla="*/ 176358 w 5282519"/>
              <a:gd name="connsiteY139" fmla="*/ 122237 h 6858000"/>
              <a:gd name="connsiteX140" fmla="*/ 184756 w 5282519"/>
              <a:gd name="connsiteY140" fmla="*/ 6667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</a:cxnLst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 descr="Hot chocolate in a cafe facing window">
            <a:extLst>
              <a:ext uri="{FF2B5EF4-FFF2-40B4-BE49-F238E27FC236}">
                <a16:creationId xmlns:a16="http://schemas.microsoft.com/office/drawing/2014/main" id="{594D21B5-5FF1-1352-9F8F-EF85523082C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6850" r="21733" b="-1"/>
          <a:stretch>
            <a:fillRect/>
          </a:stretch>
        </p:blipFill>
        <p:spPr>
          <a:xfrm>
            <a:off x="6909481" y="10"/>
            <a:ext cx="5282519" cy="6857990"/>
          </a:xfrm>
          <a:custGeom>
            <a:avLst/>
            <a:gdLst/>
            <a:ahLst/>
            <a:cxnLst/>
            <a:rect l="l" t="t" r="r" b="b"/>
            <a:pathLst>
              <a:path w="5282519" h="6858000">
                <a:moveTo>
                  <a:pt x="189795" y="0"/>
                </a:moveTo>
                <a:lnTo>
                  <a:pt x="5282519" y="0"/>
                </a:lnTo>
                <a:lnTo>
                  <a:pt x="5282519" y="6858000"/>
                </a:lnTo>
                <a:lnTo>
                  <a:pt x="189795" y="6858000"/>
                </a:lnTo>
                <a:lnTo>
                  <a:pt x="184756" y="6791325"/>
                </a:lnTo>
                <a:lnTo>
                  <a:pt x="176358" y="6735762"/>
                </a:lnTo>
                <a:lnTo>
                  <a:pt x="166281" y="6683375"/>
                </a:lnTo>
                <a:lnTo>
                  <a:pt x="149485" y="6640512"/>
                </a:lnTo>
                <a:lnTo>
                  <a:pt x="132689" y="6597650"/>
                </a:lnTo>
                <a:lnTo>
                  <a:pt x="112534" y="6561137"/>
                </a:lnTo>
                <a:lnTo>
                  <a:pt x="92379" y="6523037"/>
                </a:lnTo>
                <a:lnTo>
                  <a:pt x="73903" y="6488112"/>
                </a:lnTo>
                <a:lnTo>
                  <a:pt x="55427" y="6448425"/>
                </a:lnTo>
                <a:lnTo>
                  <a:pt x="38632" y="6407150"/>
                </a:lnTo>
                <a:lnTo>
                  <a:pt x="23515" y="6361112"/>
                </a:lnTo>
                <a:lnTo>
                  <a:pt x="11758" y="6311900"/>
                </a:lnTo>
                <a:lnTo>
                  <a:pt x="3359" y="6251575"/>
                </a:lnTo>
                <a:lnTo>
                  <a:pt x="0" y="6183312"/>
                </a:lnTo>
                <a:lnTo>
                  <a:pt x="3359" y="6113462"/>
                </a:lnTo>
                <a:lnTo>
                  <a:pt x="11758" y="6056312"/>
                </a:lnTo>
                <a:lnTo>
                  <a:pt x="23515" y="6003925"/>
                </a:lnTo>
                <a:lnTo>
                  <a:pt x="38632" y="5956300"/>
                </a:lnTo>
                <a:lnTo>
                  <a:pt x="55427" y="5915025"/>
                </a:lnTo>
                <a:lnTo>
                  <a:pt x="75583" y="5876925"/>
                </a:lnTo>
                <a:lnTo>
                  <a:pt x="95738" y="5840412"/>
                </a:lnTo>
                <a:lnTo>
                  <a:pt x="115893" y="5802312"/>
                </a:lnTo>
                <a:lnTo>
                  <a:pt x="134368" y="5762625"/>
                </a:lnTo>
                <a:lnTo>
                  <a:pt x="152844" y="5721350"/>
                </a:lnTo>
                <a:lnTo>
                  <a:pt x="167960" y="5675312"/>
                </a:lnTo>
                <a:lnTo>
                  <a:pt x="178038" y="5622925"/>
                </a:lnTo>
                <a:lnTo>
                  <a:pt x="188115" y="5562600"/>
                </a:lnTo>
                <a:lnTo>
                  <a:pt x="189795" y="5494337"/>
                </a:lnTo>
                <a:lnTo>
                  <a:pt x="188115" y="5426075"/>
                </a:lnTo>
                <a:lnTo>
                  <a:pt x="178038" y="5365750"/>
                </a:lnTo>
                <a:lnTo>
                  <a:pt x="167960" y="5313362"/>
                </a:lnTo>
                <a:lnTo>
                  <a:pt x="152844" y="5268912"/>
                </a:lnTo>
                <a:lnTo>
                  <a:pt x="134368" y="5226050"/>
                </a:lnTo>
                <a:lnTo>
                  <a:pt x="115893" y="5186362"/>
                </a:lnTo>
                <a:lnTo>
                  <a:pt x="95738" y="5149850"/>
                </a:lnTo>
                <a:lnTo>
                  <a:pt x="75583" y="5114925"/>
                </a:lnTo>
                <a:lnTo>
                  <a:pt x="55427" y="5075237"/>
                </a:lnTo>
                <a:lnTo>
                  <a:pt x="38632" y="5033962"/>
                </a:lnTo>
                <a:lnTo>
                  <a:pt x="23515" y="4987925"/>
                </a:lnTo>
                <a:lnTo>
                  <a:pt x="11758" y="4935537"/>
                </a:lnTo>
                <a:lnTo>
                  <a:pt x="3359" y="4875212"/>
                </a:lnTo>
                <a:lnTo>
                  <a:pt x="0" y="4806950"/>
                </a:lnTo>
                <a:lnTo>
                  <a:pt x="3359" y="4738687"/>
                </a:lnTo>
                <a:lnTo>
                  <a:pt x="11758" y="4678362"/>
                </a:lnTo>
                <a:lnTo>
                  <a:pt x="23515" y="4625975"/>
                </a:lnTo>
                <a:lnTo>
                  <a:pt x="38632" y="4579937"/>
                </a:lnTo>
                <a:lnTo>
                  <a:pt x="55427" y="4537075"/>
                </a:lnTo>
                <a:lnTo>
                  <a:pt x="75583" y="4498975"/>
                </a:lnTo>
                <a:lnTo>
                  <a:pt x="115893" y="4424362"/>
                </a:lnTo>
                <a:lnTo>
                  <a:pt x="134368" y="4386262"/>
                </a:lnTo>
                <a:lnTo>
                  <a:pt x="152844" y="4343400"/>
                </a:lnTo>
                <a:lnTo>
                  <a:pt x="167960" y="4297362"/>
                </a:lnTo>
                <a:lnTo>
                  <a:pt x="178038" y="4244975"/>
                </a:lnTo>
                <a:lnTo>
                  <a:pt x="188115" y="4186237"/>
                </a:lnTo>
                <a:lnTo>
                  <a:pt x="189795" y="4116387"/>
                </a:lnTo>
                <a:lnTo>
                  <a:pt x="188115" y="4048125"/>
                </a:lnTo>
                <a:lnTo>
                  <a:pt x="178038" y="3987800"/>
                </a:lnTo>
                <a:lnTo>
                  <a:pt x="167960" y="3935412"/>
                </a:lnTo>
                <a:lnTo>
                  <a:pt x="152844" y="3890962"/>
                </a:lnTo>
                <a:lnTo>
                  <a:pt x="134368" y="3848100"/>
                </a:lnTo>
                <a:lnTo>
                  <a:pt x="115893" y="3811587"/>
                </a:lnTo>
                <a:lnTo>
                  <a:pt x="75583" y="3736975"/>
                </a:lnTo>
                <a:lnTo>
                  <a:pt x="55427" y="3697287"/>
                </a:lnTo>
                <a:lnTo>
                  <a:pt x="38632" y="3656012"/>
                </a:lnTo>
                <a:lnTo>
                  <a:pt x="23515" y="3609975"/>
                </a:lnTo>
                <a:lnTo>
                  <a:pt x="11758" y="3557587"/>
                </a:lnTo>
                <a:lnTo>
                  <a:pt x="3359" y="3497262"/>
                </a:lnTo>
                <a:lnTo>
                  <a:pt x="0" y="3427412"/>
                </a:lnTo>
                <a:lnTo>
                  <a:pt x="3359" y="3360737"/>
                </a:lnTo>
                <a:lnTo>
                  <a:pt x="11758" y="3300412"/>
                </a:lnTo>
                <a:lnTo>
                  <a:pt x="23515" y="3248025"/>
                </a:lnTo>
                <a:lnTo>
                  <a:pt x="38632" y="3201987"/>
                </a:lnTo>
                <a:lnTo>
                  <a:pt x="55427" y="3160712"/>
                </a:lnTo>
                <a:lnTo>
                  <a:pt x="75583" y="3121025"/>
                </a:lnTo>
                <a:lnTo>
                  <a:pt x="95738" y="3084512"/>
                </a:lnTo>
                <a:lnTo>
                  <a:pt x="115893" y="3046412"/>
                </a:lnTo>
                <a:lnTo>
                  <a:pt x="134368" y="3009900"/>
                </a:lnTo>
                <a:lnTo>
                  <a:pt x="152844" y="2967037"/>
                </a:lnTo>
                <a:lnTo>
                  <a:pt x="167960" y="2922587"/>
                </a:lnTo>
                <a:lnTo>
                  <a:pt x="178038" y="2868612"/>
                </a:lnTo>
                <a:lnTo>
                  <a:pt x="188115" y="2809875"/>
                </a:lnTo>
                <a:lnTo>
                  <a:pt x="189795" y="2741612"/>
                </a:lnTo>
                <a:lnTo>
                  <a:pt x="188115" y="2671762"/>
                </a:lnTo>
                <a:lnTo>
                  <a:pt x="178038" y="2613025"/>
                </a:lnTo>
                <a:lnTo>
                  <a:pt x="167960" y="2560637"/>
                </a:lnTo>
                <a:lnTo>
                  <a:pt x="152844" y="2513012"/>
                </a:lnTo>
                <a:lnTo>
                  <a:pt x="134368" y="2471737"/>
                </a:lnTo>
                <a:lnTo>
                  <a:pt x="115893" y="2433637"/>
                </a:lnTo>
                <a:lnTo>
                  <a:pt x="95738" y="2395537"/>
                </a:lnTo>
                <a:lnTo>
                  <a:pt x="75583" y="2359025"/>
                </a:lnTo>
                <a:lnTo>
                  <a:pt x="55427" y="2319337"/>
                </a:lnTo>
                <a:lnTo>
                  <a:pt x="38632" y="2278062"/>
                </a:lnTo>
                <a:lnTo>
                  <a:pt x="23515" y="2232025"/>
                </a:lnTo>
                <a:lnTo>
                  <a:pt x="11758" y="2179637"/>
                </a:lnTo>
                <a:lnTo>
                  <a:pt x="3359" y="2119312"/>
                </a:lnTo>
                <a:lnTo>
                  <a:pt x="0" y="2051050"/>
                </a:lnTo>
                <a:lnTo>
                  <a:pt x="3359" y="1982787"/>
                </a:lnTo>
                <a:lnTo>
                  <a:pt x="11758" y="1922462"/>
                </a:lnTo>
                <a:lnTo>
                  <a:pt x="23515" y="1870075"/>
                </a:lnTo>
                <a:lnTo>
                  <a:pt x="38632" y="1824037"/>
                </a:lnTo>
                <a:lnTo>
                  <a:pt x="55427" y="1782762"/>
                </a:lnTo>
                <a:lnTo>
                  <a:pt x="75583" y="1743075"/>
                </a:lnTo>
                <a:lnTo>
                  <a:pt x="95738" y="1708150"/>
                </a:lnTo>
                <a:lnTo>
                  <a:pt x="115893" y="1671637"/>
                </a:lnTo>
                <a:lnTo>
                  <a:pt x="134368" y="1631950"/>
                </a:lnTo>
                <a:lnTo>
                  <a:pt x="152844" y="1589087"/>
                </a:lnTo>
                <a:lnTo>
                  <a:pt x="167960" y="1544637"/>
                </a:lnTo>
                <a:lnTo>
                  <a:pt x="178038" y="1492250"/>
                </a:lnTo>
                <a:lnTo>
                  <a:pt x="188115" y="1431925"/>
                </a:lnTo>
                <a:lnTo>
                  <a:pt x="189795" y="1363662"/>
                </a:lnTo>
                <a:lnTo>
                  <a:pt x="188115" y="1295400"/>
                </a:lnTo>
                <a:lnTo>
                  <a:pt x="178038" y="1235075"/>
                </a:lnTo>
                <a:lnTo>
                  <a:pt x="167960" y="1182687"/>
                </a:lnTo>
                <a:lnTo>
                  <a:pt x="152844" y="1136650"/>
                </a:lnTo>
                <a:lnTo>
                  <a:pt x="134368" y="1095375"/>
                </a:lnTo>
                <a:lnTo>
                  <a:pt x="115893" y="1055687"/>
                </a:lnTo>
                <a:lnTo>
                  <a:pt x="95738" y="1017587"/>
                </a:lnTo>
                <a:lnTo>
                  <a:pt x="75583" y="981075"/>
                </a:lnTo>
                <a:lnTo>
                  <a:pt x="55427" y="942975"/>
                </a:lnTo>
                <a:lnTo>
                  <a:pt x="38632" y="901700"/>
                </a:lnTo>
                <a:lnTo>
                  <a:pt x="23515" y="854075"/>
                </a:lnTo>
                <a:lnTo>
                  <a:pt x="11758" y="801687"/>
                </a:lnTo>
                <a:lnTo>
                  <a:pt x="3359" y="744537"/>
                </a:lnTo>
                <a:lnTo>
                  <a:pt x="0" y="673100"/>
                </a:lnTo>
                <a:lnTo>
                  <a:pt x="3359" y="606425"/>
                </a:lnTo>
                <a:lnTo>
                  <a:pt x="11758" y="546100"/>
                </a:lnTo>
                <a:lnTo>
                  <a:pt x="23515" y="496887"/>
                </a:lnTo>
                <a:lnTo>
                  <a:pt x="38632" y="450850"/>
                </a:lnTo>
                <a:lnTo>
                  <a:pt x="55427" y="409575"/>
                </a:lnTo>
                <a:lnTo>
                  <a:pt x="73903" y="369887"/>
                </a:lnTo>
                <a:lnTo>
                  <a:pt x="92379" y="334962"/>
                </a:lnTo>
                <a:lnTo>
                  <a:pt x="112534" y="296862"/>
                </a:lnTo>
                <a:lnTo>
                  <a:pt x="132689" y="260350"/>
                </a:lnTo>
                <a:lnTo>
                  <a:pt x="149485" y="217487"/>
                </a:lnTo>
                <a:lnTo>
                  <a:pt x="166281" y="174625"/>
                </a:lnTo>
                <a:lnTo>
                  <a:pt x="176358" y="122237"/>
                </a:lnTo>
                <a:lnTo>
                  <a:pt x="184756" y="66675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23875034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1BBAE1-E1D3-83FC-90BD-9EC7159E57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Table of Contents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A8174E-86B0-6FE5-D665-AB1ABEBE77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399309"/>
            <a:ext cx="10178322" cy="4480283"/>
          </a:xfrm>
        </p:spPr>
        <p:txBody>
          <a:bodyPr/>
          <a:lstStyle/>
          <a:p>
            <a:pPr marL="457200" indent="-457200">
              <a:buFont typeface="+mj-lt"/>
              <a:buAutoNum type="arabicPeriod"/>
            </a:pPr>
            <a:r>
              <a:rPr lang="en-US" sz="2800" dirty="0"/>
              <a:t>Café Scenario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Data Cleaning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Business Questions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Key Findings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Recommendations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Reflections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800" dirty="0"/>
              <a:t>Questions?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15240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Pink calculator">
            <a:extLst>
              <a:ext uri="{FF2B5EF4-FFF2-40B4-BE49-F238E27FC236}">
                <a16:creationId xmlns:a16="http://schemas.microsoft.com/office/drawing/2014/main" id="{FACC3C96-37FE-8E2E-9F0B-F8D6AFA34112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9151" r="33609" b="-1"/>
          <a:stretch>
            <a:fillRect/>
          </a:stretch>
        </p:blipFill>
        <p:spPr>
          <a:xfrm>
            <a:off x="7338646" y="10"/>
            <a:ext cx="4853354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E15EA64-6C59-CDDC-6280-55016B65EB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58472" y="272360"/>
            <a:ext cx="7601011" cy="1066799"/>
          </a:xfrm>
        </p:spPr>
        <p:txBody>
          <a:bodyPr>
            <a:normAutofit fontScale="90000"/>
          </a:bodyPr>
          <a:lstStyle/>
          <a:p>
            <a:r>
              <a:rPr lang="en-US" dirty="0"/>
              <a:t>Café Scenario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4E8682-2953-DB7C-B43A-F5A01F7A10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289132" y="1811771"/>
            <a:ext cx="3476526" cy="39365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The owner of a popular café has tasked us to help clean &amp; explore messy data to prepare for the launch of new marketing campaigns </a:t>
            </a:r>
          </a:p>
        </p:txBody>
      </p:sp>
    </p:spTree>
    <p:extLst>
      <p:ext uri="{BB962C8B-B14F-4D97-AF65-F5344CB8AC3E}">
        <p14:creationId xmlns:p14="http://schemas.microsoft.com/office/powerpoint/2010/main" val="195485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Illuminated server room panel">
            <a:extLst>
              <a:ext uri="{FF2B5EF4-FFF2-40B4-BE49-F238E27FC236}">
                <a16:creationId xmlns:a16="http://schemas.microsoft.com/office/drawing/2014/main" id="{D7680360-C37E-D04A-C06D-AEFE5FC6EB5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5730"/>
          <a:stretch>
            <a:fillRect/>
          </a:stretch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9" name="Freeform: Shape 8">
            <a:extLst>
              <a:ext uri="{FF2B5EF4-FFF2-40B4-BE49-F238E27FC236}">
                <a16:creationId xmlns:a16="http://schemas.microsoft.com/office/drawing/2014/main" id="{0151AADE-3190-40C1-806A-ED37442630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09613" y="0"/>
            <a:ext cx="11482387" cy="6858000"/>
          </a:xfrm>
          <a:custGeom>
            <a:avLst/>
            <a:gdLst>
              <a:gd name="connsiteX0" fmla="*/ 0 w 11482387"/>
              <a:gd name="connsiteY0" fmla="*/ 0 h 6858000"/>
              <a:gd name="connsiteX1" fmla="*/ 11482387 w 11482387"/>
              <a:gd name="connsiteY1" fmla="*/ 0 h 6858000"/>
              <a:gd name="connsiteX2" fmla="*/ 11482387 w 11482387"/>
              <a:gd name="connsiteY2" fmla="*/ 6858000 h 6858000"/>
              <a:gd name="connsiteX3" fmla="*/ 0 w 11482387"/>
              <a:gd name="connsiteY3" fmla="*/ 6858000 h 6858000"/>
              <a:gd name="connsiteX4" fmla="*/ 1587 w 11482387"/>
              <a:gd name="connsiteY4" fmla="*/ 6789738 h 6858000"/>
              <a:gd name="connsiteX5" fmla="*/ 9525 w 11482387"/>
              <a:gd name="connsiteY5" fmla="*/ 6729413 h 6858000"/>
              <a:gd name="connsiteX6" fmla="*/ 20637 w 11482387"/>
              <a:gd name="connsiteY6" fmla="*/ 6677025 h 6858000"/>
              <a:gd name="connsiteX7" fmla="*/ 34925 w 11482387"/>
              <a:gd name="connsiteY7" fmla="*/ 6630988 h 6858000"/>
              <a:gd name="connsiteX8" fmla="*/ 50800 w 11482387"/>
              <a:gd name="connsiteY8" fmla="*/ 6589713 h 6858000"/>
              <a:gd name="connsiteX9" fmla="*/ 69850 w 11482387"/>
              <a:gd name="connsiteY9" fmla="*/ 6553200 h 6858000"/>
              <a:gd name="connsiteX10" fmla="*/ 88900 w 11482387"/>
              <a:gd name="connsiteY10" fmla="*/ 6515100 h 6858000"/>
              <a:gd name="connsiteX11" fmla="*/ 107950 w 11482387"/>
              <a:gd name="connsiteY11" fmla="*/ 6477000 h 6858000"/>
              <a:gd name="connsiteX12" fmla="*/ 123825 w 11482387"/>
              <a:gd name="connsiteY12" fmla="*/ 6440488 h 6858000"/>
              <a:gd name="connsiteX13" fmla="*/ 139700 w 11482387"/>
              <a:gd name="connsiteY13" fmla="*/ 6399213 h 6858000"/>
              <a:gd name="connsiteX14" fmla="*/ 155575 w 11482387"/>
              <a:gd name="connsiteY14" fmla="*/ 6353175 h 6858000"/>
              <a:gd name="connsiteX15" fmla="*/ 166687 w 11482387"/>
              <a:gd name="connsiteY15" fmla="*/ 6300788 h 6858000"/>
              <a:gd name="connsiteX16" fmla="*/ 173037 w 11482387"/>
              <a:gd name="connsiteY16" fmla="*/ 6240463 h 6858000"/>
              <a:gd name="connsiteX17" fmla="*/ 176212 w 11482387"/>
              <a:gd name="connsiteY17" fmla="*/ 6172200 h 6858000"/>
              <a:gd name="connsiteX18" fmla="*/ 173037 w 11482387"/>
              <a:gd name="connsiteY18" fmla="*/ 6103938 h 6858000"/>
              <a:gd name="connsiteX19" fmla="*/ 166687 w 11482387"/>
              <a:gd name="connsiteY19" fmla="*/ 6043613 h 6858000"/>
              <a:gd name="connsiteX20" fmla="*/ 155575 w 11482387"/>
              <a:gd name="connsiteY20" fmla="*/ 5991225 h 6858000"/>
              <a:gd name="connsiteX21" fmla="*/ 139700 w 11482387"/>
              <a:gd name="connsiteY21" fmla="*/ 5945188 h 6858000"/>
              <a:gd name="connsiteX22" fmla="*/ 123825 w 11482387"/>
              <a:gd name="connsiteY22" fmla="*/ 5903913 h 6858000"/>
              <a:gd name="connsiteX23" fmla="*/ 107950 w 11482387"/>
              <a:gd name="connsiteY23" fmla="*/ 5867400 h 6858000"/>
              <a:gd name="connsiteX24" fmla="*/ 88900 w 11482387"/>
              <a:gd name="connsiteY24" fmla="*/ 5829300 h 6858000"/>
              <a:gd name="connsiteX25" fmla="*/ 69850 w 11482387"/>
              <a:gd name="connsiteY25" fmla="*/ 5791200 h 6858000"/>
              <a:gd name="connsiteX26" fmla="*/ 50800 w 11482387"/>
              <a:gd name="connsiteY26" fmla="*/ 5754688 h 6858000"/>
              <a:gd name="connsiteX27" fmla="*/ 34925 w 11482387"/>
              <a:gd name="connsiteY27" fmla="*/ 5713413 h 6858000"/>
              <a:gd name="connsiteX28" fmla="*/ 20637 w 11482387"/>
              <a:gd name="connsiteY28" fmla="*/ 5667375 h 6858000"/>
              <a:gd name="connsiteX29" fmla="*/ 9525 w 11482387"/>
              <a:gd name="connsiteY29" fmla="*/ 5614988 h 6858000"/>
              <a:gd name="connsiteX30" fmla="*/ 1587 w 11482387"/>
              <a:gd name="connsiteY30" fmla="*/ 5554663 h 6858000"/>
              <a:gd name="connsiteX31" fmla="*/ 0 w 11482387"/>
              <a:gd name="connsiteY31" fmla="*/ 5486400 h 6858000"/>
              <a:gd name="connsiteX32" fmla="*/ 1587 w 11482387"/>
              <a:gd name="connsiteY32" fmla="*/ 5418138 h 6858000"/>
              <a:gd name="connsiteX33" fmla="*/ 9525 w 11482387"/>
              <a:gd name="connsiteY33" fmla="*/ 5357813 h 6858000"/>
              <a:gd name="connsiteX34" fmla="*/ 20637 w 11482387"/>
              <a:gd name="connsiteY34" fmla="*/ 5305425 h 6858000"/>
              <a:gd name="connsiteX35" fmla="*/ 34925 w 11482387"/>
              <a:gd name="connsiteY35" fmla="*/ 5259388 h 6858000"/>
              <a:gd name="connsiteX36" fmla="*/ 50800 w 11482387"/>
              <a:gd name="connsiteY36" fmla="*/ 5218113 h 6858000"/>
              <a:gd name="connsiteX37" fmla="*/ 69850 w 11482387"/>
              <a:gd name="connsiteY37" fmla="*/ 5181600 h 6858000"/>
              <a:gd name="connsiteX38" fmla="*/ 88900 w 11482387"/>
              <a:gd name="connsiteY38" fmla="*/ 5143500 h 6858000"/>
              <a:gd name="connsiteX39" fmla="*/ 107950 w 11482387"/>
              <a:gd name="connsiteY39" fmla="*/ 5105400 h 6858000"/>
              <a:gd name="connsiteX40" fmla="*/ 123825 w 11482387"/>
              <a:gd name="connsiteY40" fmla="*/ 5068888 h 6858000"/>
              <a:gd name="connsiteX41" fmla="*/ 139700 w 11482387"/>
              <a:gd name="connsiteY41" fmla="*/ 5027613 h 6858000"/>
              <a:gd name="connsiteX42" fmla="*/ 155575 w 11482387"/>
              <a:gd name="connsiteY42" fmla="*/ 4981575 h 6858000"/>
              <a:gd name="connsiteX43" fmla="*/ 166687 w 11482387"/>
              <a:gd name="connsiteY43" fmla="*/ 4929188 h 6858000"/>
              <a:gd name="connsiteX44" fmla="*/ 173037 w 11482387"/>
              <a:gd name="connsiteY44" fmla="*/ 4868863 h 6858000"/>
              <a:gd name="connsiteX45" fmla="*/ 176212 w 11482387"/>
              <a:gd name="connsiteY45" fmla="*/ 4800600 h 6858000"/>
              <a:gd name="connsiteX46" fmla="*/ 173037 w 11482387"/>
              <a:gd name="connsiteY46" fmla="*/ 4732338 h 6858000"/>
              <a:gd name="connsiteX47" fmla="*/ 166687 w 11482387"/>
              <a:gd name="connsiteY47" fmla="*/ 4672013 h 6858000"/>
              <a:gd name="connsiteX48" fmla="*/ 155575 w 11482387"/>
              <a:gd name="connsiteY48" fmla="*/ 4619625 h 6858000"/>
              <a:gd name="connsiteX49" fmla="*/ 139700 w 11482387"/>
              <a:gd name="connsiteY49" fmla="*/ 4573588 h 6858000"/>
              <a:gd name="connsiteX50" fmla="*/ 123825 w 11482387"/>
              <a:gd name="connsiteY50" fmla="*/ 4532313 h 6858000"/>
              <a:gd name="connsiteX51" fmla="*/ 107950 w 11482387"/>
              <a:gd name="connsiteY51" fmla="*/ 4495800 h 6858000"/>
              <a:gd name="connsiteX52" fmla="*/ 69850 w 11482387"/>
              <a:gd name="connsiteY52" fmla="*/ 4419600 h 6858000"/>
              <a:gd name="connsiteX53" fmla="*/ 50800 w 11482387"/>
              <a:gd name="connsiteY53" fmla="*/ 4383088 h 6858000"/>
              <a:gd name="connsiteX54" fmla="*/ 34925 w 11482387"/>
              <a:gd name="connsiteY54" fmla="*/ 4341813 h 6858000"/>
              <a:gd name="connsiteX55" fmla="*/ 20637 w 11482387"/>
              <a:gd name="connsiteY55" fmla="*/ 4295775 h 6858000"/>
              <a:gd name="connsiteX56" fmla="*/ 9525 w 11482387"/>
              <a:gd name="connsiteY56" fmla="*/ 4243388 h 6858000"/>
              <a:gd name="connsiteX57" fmla="*/ 1587 w 11482387"/>
              <a:gd name="connsiteY57" fmla="*/ 4183063 h 6858000"/>
              <a:gd name="connsiteX58" fmla="*/ 0 w 11482387"/>
              <a:gd name="connsiteY58" fmla="*/ 4114800 h 6858000"/>
              <a:gd name="connsiteX59" fmla="*/ 1587 w 11482387"/>
              <a:gd name="connsiteY59" fmla="*/ 4046538 h 6858000"/>
              <a:gd name="connsiteX60" fmla="*/ 9525 w 11482387"/>
              <a:gd name="connsiteY60" fmla="*/ 3986213 h 6858000"/>
              <a:gd name="connsiteX61" fmla="*/ 20637 w 11482387"/>
              <a:gd name="connsiteY61" fmla="*/ 3933825 h 6858000"/>
              <a:gd name="connsiteX62" fmla="*/ 34925 w 11482387"/>
              <a:gd name="connsiteY62" fmla="*/ 3887788 h 6858000"/>
              <a:gd name="connsiteX63" fmla="*/ 50800 w 11482387"/>
              <a:gd name="connsiteY63" fmla="*/ 3846513 h 6858000"/>
              <a:gd name="connsiteX64" fmla="*/ 69850 w 11482387"/>
              <a:gd name="connsiteY64" fmla="*/ 3810000 h 6858000"/>
              <a:gd name="connsiteX65" fmla="*/ 88900 w 11482387"/>
              <a:gd name="connsiteY65" fmla="*/ 3771900 h 6858000"/>
              <a:gd name="connsiteX66" fmla="*/ 107950 w 11482387"/>
              <a:gd name="connsiteY66" fmla="*/ 3733800 h 6858000"/>
              <a:gd name="connsiteX67" fmla="*/ 123825 w 11482387"/>
              <a:gd name="connsiteY67" fmla="*/ 3697288 h 6858000"/>
              <a:gd name="connsiteX68" fmla="*/ 139700 w 11482387"/>
              <a:gd name="connsiteY68" fmla="*/ 3656013 h 6858000"/>
              <a:gd name="connsiteX69" fmla="*/ 155575 w 11482387"/>
              <a:gd name="connsiteY69" fmla="*/ 3609975 h 6858000"/>
              <a:gd name="connsiteX70" fmla="*/ 166687 w 11482387"/>
              <a:gd name="connsiteY70" fmla="*/ 3557588 h 6858000"/>
              <a:gd name="connsiteX71" fmla="*/ 173037 w 11482387"/>
              <a:gd name="connsiteY71" fmla="*/ 3497263 h 6858000"/>
              <a:gd name="connsiteX72" fmla="*/ 176212 w 11482387"/>
              <a:gd name="connsiteY72" fmla="*/ 3427413 h 6858000"/>
              <a:gd name="connsiteX73" fmla="*/ 173037 w 11482387"/>
              <a:gd name="connsiteY73" fmla="*/ 3360738 h 6858000"/>
              <a:gd name="connsiteX74" fmla="*/ 166687 w 11482387"/>
              <a:gd name="connsiteY74" fmla="*/ 3300413 h 6858000"/>
              <a:gd name="connsiteX75" fmla="*/ 155575 w 11482387"/>
              <a:gd name="connsiteY75" fmla="*/ 3248025 h 6858000"/>
              <a:gd name="connsiteX76" fmla="*/ 139700 w 11482387"/>
              <a:gd name="connsiteY76" fmla="*/ 3201988 h 6858000"/>
              <a:gd name="connsiteX77" fmla="*/ 123825 w 11482387"/>
              <a:gd name="connsiteY77" fmla="*/ 3160713 h 6858000"/>
              <a:gd name="connsiteX78" fmla="*/ 107950 w 11482387"/>
              <a:gd name="connsiteY78" fmla="*/ 3124200 h 6858000"/>
              <a:gd name="connsiteX79" fmla="*/ 88900 w 11482387"/>
              <a:gd name="connsiteY79" fmla="*/ 3086100 h 6858000"/>
              <a:gd name="connsiteX80" fmla="*/ 69850 w 11482387"/>
              <a:gd name="connsiteY80" fmla="*/ 3048000 h 6858000"/>
              <a:gd name="connsiteX81" fmla="*/ 50800 w 11482387"/>
              <a:gd name="connsiteY81" fmla="*/ 3011488 h 6858000"/>
              <a:gd name="connsiteX82" fmla="*/ 34925 w 11482387"/>
              <a:gd name="connsiteY82" fmla="*/ 2970213 h 6858000"/>
              <a:gd name="connsiteX83" fmla="*/ 20637 w 11482387"/>
              <a:gd name="connsiteY83" fmla="*/ 2924175 h 6858000"/>
              <a:gd name="connsiteX84" fmla="*/ 9525 w 11482387"/>
              <a:gd name="connsiteY84" fmla="*/ 2871788 h 6858000"/>
              <a:gd name="connsiteX85" fmla="*/ 1587 w 11482387"/>
              <a:gd name="connsiteY85" fmla="*/ 2811463 h 6858000"/>
              <a:gd name="connsiteX86" fmla="*/ 0 w 11482387"/>
              <a:gd name="connsiteY86" fmla="*/ 2743200 h 6858000"/>
              <a:gd name="connsiteX87" fmla="*/ 1587 w 11482387"/>
              <a:gd name="connsiteY87" fmla="*/ 2674938 h 6858000"/>
              <a:gd name="connsiteX88" fmla="*/ 9525 w 11482387"/>
              <a:gd name="connsiteY88" fmla="*/ 2614613 h 6858000"/>
              <a:gd name="connsiteX89" fmla="*/ 20637 w 11482387"/>
              <a:gd name="connsiteY89" fmla="*/ 2562225 h 6858000"/>
              <a:gd name="connsiteX90" fmla="*/ 34925 w 11482387"/>
              <a:gd name="connsiteY90" fmla="*/ 2516188 h 6858000"/>
              <a:gd name="connsiteX91" fmla="*/ 50800 w 11482387"/>
              <a:gd name="connsiteY91" fmla="*/ 2474913 h 6858000"/>
              <a:gd name="connsiteX92" fmla="*/ 69850 w 11482387"/>
              <a:gd name="connsiteY92" fmla="*/ 2438400 h 6858000"/>
              <a:gd name="connsiteX93" fmla="*/ 88900 w 11482387"/>
              <a:gd name="connsiteY93" fmla="*/ 2400300 h 6858000"/>
              <a:gd name="connsiteX94" fmla="*/ 107950 w 11482387"/>
              <a:gd name="connsiteY94" fmla="*/ 2362200 h 6858000"/>
              <a:gd name="connsiteX95" fmla="*/ 123825 w 11482387"/>
              <a:gd name="connsiteY95" fmla="*/ 2325688 h 6858000"/>
              <a:gd name="connsiteX96" fmla="*/ 139700 w 11482387"/>
              <a:gd name="connsiteY96" fmla="*/ 2284413 h 6858000"/>
              <a:gd name="connsiteX97" fmla="*/ 155575 w 11482387"/>
              <a:gd name="connsiteY97" fmla="*/ 2238375 h 6858000"/>
              <a:gd name="connsiteX98" fmla="*/ 166687 w 11482387"/>
              <a:gd name="connsiteY98" fmla="*/ 2185988 h 6858000"/>
              <a:gd name="connsiteX99" fmla="*/ 173037 w 11482387"/>
              <a:gd name="connsiteY99" fmla="*/ 2125663 h 6858000"/>
              <a:gd name="connsiteX100" fmla="*/ 176212 w 11482387"/>
              <a:gd name="connsiteY100" fmla="*/ 2057400 h 6858000"/>
              <a:gd name="connsiteX101" fmla="*/ 173037 w 11482387"/>
              <a:gd name="connsiteY101" fmla="*/ 1989138 h 6858000"/>
              <a:gd name="connsiteX102" fmla="*/ 166687 w 11482387"/>
              <a:gd name="connsiteY102" fmla="*/ 1928813 h 6858000"/>
              <a:gd name="connsiteX103" fmla="*/ 155575 w 11482387"/>
              <a:gd name="connsiteY103" fmla="*/ 1876425 h 6858000"/>
              <a:gd name="connsiteX104" fmla="*/ 139700 w 11482387"/>
              <a:gd name="connsiteY104" fmla="*/ 1830388 h 6858000"/>
              <a:gd name="connsiteX105" fmla="*/ 123825 w 11482387"/>
              <a:gd name="connsiteY105" fmla="*/ 1789113 h 6858000"/>
              <a:gd name="connsiteX106" fmla="*/ 107950 w 11482387"/>
              <a:gd name="connsiteY106" fmla="*/ 1752600 h 6858000"/>
              <a:gd name="connsiteX107" fmla="*/ 88900 w 11482387"/>
              <a:gd name="connsiteY107" fmla="*/ 1714500 h 6858000"/>
              <a:gd name="connsiteX108" fmla="*/ 69850 w 11482387"/>
              <a:gd name="connsiteY108" fmla="*/ 1676400 h 6858000"/>
              <a:gd name="connsiteX109" fmla="*/ 50800 w 11482387"/>
              <a:gd name="connsiteY109" fmla="*/ 1639888 h 6858000"/>
              <a:gd name="connsiteX110" fmla="*/ 34925 w 11482387"/>
              <a:gd name="connsiteY110" fmla="*/ 1598613 h 6858000"/>
              <a:gd name="connsiteX111" fmla="*/ 20637 w 11482387"/>
              <a:gd name="connsiteY111" fmla="*/ 1552575 h 6858000"/>
              <a:gd name="connsiteX112" fmla="*/ 9525 w 11482387"/>
              <a:gd name="connsiteY112" fmla="*/ 1500188 h 6858000"/>
              <a:gd name="connsiteX113" fmla="*/ 1587 w 11482387"/>
              <a:gd name="connsiteY113" fmla="*/ 1439863 h 6858000"/>
              <a:gd name="connsiteX114" fmla="*/ 0 w 11482387"/>
              <a:gd name="connsiteY114" fmla="*/ 1371600 h 6858000"/>
              <a:gd name="connsiteX115" fmla="*/ 1587 w 11482387"/>
              <a:gd name="connsiteY115" fmla="*/ 1303338 h 6858000"/>
              <a:gd name="connsiteX116" fmla="*/ 9525 w 11482387"/>
              <a:gd name="connsiteY116" fmla="*/ 1243013 h 6858000"/>
              <a:gd name="connsiteX117" fmla="*/ 20637 w 11482387"/>
              <a:gd name="connsiteY117" fmla="*/ 1190625 h 6858000"/>
              <a:gd name="connsiteX118" fmla="*/ 34925 w 11482387"/>
              <a:gd name="connsiteY118" fmla="*/ 1144588 h 6858000"/>
              <a:gd name="connsiteX119" fmla="*/ 50800 w 11482387"/>
              <a:gd name="connsiteY119" fmla="*/ 1103313 h 6858000"/>
              <a:gd name="connsiteX120" fmla="*/ 69850 w 11482387"/>
              <a:gd name="connsiteY120" fmla="*/ 1066800 h 6858000"/>
              <a:gd name="connsiteX121" fmla="*/ 88900 w 11482387"/>
              <a:gd name="connsiteY121" fmla="*/ 1028700 h 6858000"/>
              <a:gd name="connsiteX122" fmla="*/ 107950 w 11482387"/>
              <a:gd name="connsiteY122" fmla="*/ 990600 h 6858000"/>
              <a:gd name="connsiteX123" fmla="*/ 123825 w 11482387"/>
              <a:gd name="connsiteY123" fmla="*/ 954088 h 6858000"/>
              <a:gd name="connsiteX124" fmla="*/ 139700 w 11482387"/>
              <a:gd name="connsiteY124" fmla="*/ 912813 h 6858000"/>
              <a:gd name="connsiteX125" fmla="*/ 155575 w 11482387"/>
              <a:gd name="connsiteY125" fmla="*/ 866775 h 6858000"/>
              <a:gd name="connsiteX126" fmla="*/ 166687 w 11482387"/>
              <a:gd name="connsiteY126" fmla="*/ 814388 h 6858000"/>
              <a:gd name="connsiteX127" fmla="*/ 173037 w 11482387"/>
              <a:gd name="connsiteY127" fmla="*/ 754063 h 6858000"/>
              <a:gd name="connsiteX128" fmla="*/ 176212 w 11482387"/>
              <a:gd name="connsiteY128" fmla="*/ 685800 h 6858000"/>
              <a:gd name="connsiteX129" fmla="*/ 173037 w 11482387"/>
              <a:gd name="connsiteY129" fmla="*/ 617538 h 6858000"/>
              <a:gd name="connsiteX130" fmla="*/ 166687 w 11482387"/>
              <a:gd name="connsiteY130" fmla="*/ 557213 h 6858000"/>
              <a:gd name="connsiteX131" fmla="*/ 155575 w 11482387"/>
              <a:gd name="connsiteY131" fmla="*/ 504825 h 6858000"/>
              <a:gd name="connsiteX132" fmla="*/ 139700 w 11482387"/>
              <a:gd name="connsiteY132" fmla="*/ 458788 h 6858000"/>
              <a:gd name="connsiteX133" fmla="*/ 123825 w 11482387"/>
              <a:gd name="connsiteY133" fmla="*/ 417513 h 6858000"/>
              <a:gd name="connsiteX134" fmla="*/ 107950 w 11482387"/>
              <a:gd name="connsiteY134" fmla="*/ 381000 h 6858000"/>
              <a:gd name="connsiteX135" fmla="*/ 88900 w 11482387"/>
              <a:gd name="connsiteY135" fmla="*/ 342900 h 6858000"/>
              <a:gd name="connsiteX136" fmla="*/ 69850 w 11482387"/>
              <a:gd name="connsiteY136" fmla="*/ 304800 h 6858000"/>
              <a:gd name="connsiteX137" fmla="*/ 50800 w 11482387"/>
              <a:gd name="connsiteY137" fmla="*/ 268288 h 6858000"/>
              <a:gd name="connsiteX138" fmla="*/ 34925 w 11482387"/>
              <a:gd name="connsiteY138" fmla="*/ 227013 h 6858000"/>
              <a:gd name="connsiteX139" fmla="*/ 20637 w 11482387"/>
              <a:gd name="connsiteY139" fmla="*/ 180975 h 6858000"/>
              <a:gd name="connsiteX140" fmla="*/ 9525 w 11482387"/>
              <a:gd name="connsiteY140" fmla="*/ 128588 h 6858000"/>
              <a:gd name="connsiteX141" fmla="*/ 1587 w 11482387"/>
              <a:gd name="connsiteY141" fmla="*/ 68263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11482387" h="6858000">
                <a:moveTo>
                  <a:pt x="0" y="0"/>
                </a:moveTo>
                <a:lnTo>
                  <a:pt x="11482387" y="0"/>
                </a:lnTo>
                <a:lnTo>
                  <a:pt x="11482387" y="6858000"/>
                </a:lnTo>
                <a:lnTo>
                  <a:pt x="0" y="6858000"/>
                </a:lnTo>
                <a:lnTo>
                  <a:pt x="1587" y="6789738"/>
                </a:lnTo>
                <a:lnTo>
                  <a:pt x="9525" y="6729413"/>
                </a:lnTo>
                <a:lnTo>
                  <a:pt x="20637" y="6677025"/>
                </a:lnTo>
                <a:lnTo>
                  <a:pt x="34925" y="6630988"/>
                </a:lnTo>
                <a:lnTo>
                  <a:pt x="50800" y="6589713"/>
                </a:lnTo>
                <a:lnTo>
                  <a:pt x="69850" y="6553200"/>
                </a:lnTo>
                <a:lnTo>
                  <a:pt x="88900" y="6515100"/>
                </a:lnTo>
                <a:lnTo>
                  <a:pt x="107950" y="6477000"/>
                </a:lnTo>
                <a:lnTo>
                  <a:pt x="123825" y="6440488"/>
                </a:lnTo>
                <a:lnTo>
                  <a:pt x="139700" y="6399213"/>
                </a:lnTo>
                <a:lnTo>
                  <a:pt x="155575" y="6353175"/>
                </a:lnTo>
                <a:lnTo>
                  <a:pt x="166687" y="6300788"/>
                </a:lnTo>
                <a:lnTo>
                  <a:pt x="173037" y="6240463"/>
                </a:lnTo>
                <a:lnTo>
                  <a:pt x="176212" y="6172200"/>
                </a:lnTo>
                <a:lnTo>
                  <a:pt x="173037" y="6103938"/>
                </a:lnTo>
                <a:lnTo>
                  <a:pt x="166687" y="6043613"/>
                </a:lnTo>
                <a:lnTo>
                  <a:pt x="155575" y="5991225"/>
                </a:lnTo>
                <a:lnTo>
                  <a:pt x="139700" y="5945188"/>
                </a:lnTo>
                <a:lnTo>
                  <a:pt x="123825" y="5903913"/>
                </a:lnTo>
                <a:lnTo>
                  <a:pt x="107950" y="5867400"/>
                </a:lnTo>
                <a:lnTo>
                  <a:pt x="88900" y="5829300"/>
                </a:lnTo>
                <a:lnTo>
                  <a:pt x="69850" y="5791200"/>
                </a:lnTo>
                <a:lnTo>
                  <a:pt x="50800" y="5754688"/>
                </a:lnTo>
                <a:lnTo>
                  <a:pt x="34925" y="5713413"/>
                </a:lnTo>
                <a:lnTo>
                  <a:pt x="20637" y="5667375"/>
                </a:lnTo>
                <a:lnTo>
                  <a:pt x="9525" y="5614988"/>
                </a:lnTo>
                <a:lnTo>
                  <a:pt x="1587" y="5554663"/>
                </a:lnTo>
                <a:lnTo>
                  <a:pt x="0" y="5486400"/>
                </a:lnTo>
                <a:lnTo>
                  <a:pt x="1587" y="5418138"/>
                </a:lnTo>
                <a:lnTo>
                  <a:pt x="9525" y="5357813"/>
                </a:lnTo>
                <a:lnTo>
                  <a:pt x="20637" y="5305425"/>
                </a:lnTo>
                <a:lnTo>
                  <a:pt x="34925" y="5259388"/>
                </a:lnTo>
                <a:lnTo>
                  <a:pt x="50800" y="5218113"/>
                </a:lnTo>
                <a:lnTo>
                  <a:pt x="69850" y="5181600"/>
                </a:lnTo>
                <a:lnTo>
                  <a:pt x="88900" y="5143500"/>
                </a:lnTo>
                <a:lnTo>
                  <a:pt x="107950" y="5105400"/>
                </a:lnTo>
                <a:lnTo>
                  <a:pt x="123825" y="5068888"/>
                </a:lnTo>
                <a:lnTo>
                  <a:pt x="139700" y="5027613"/>
                </a:lnTo>
                <a:lnTo>
                  <a:pt x="155575" y="4981575"/>
                </a:lnTo>
                <a:lnTo>
                  <a:pt x="166687" y="4929188"/>
                </a:lnTo>
                <a:lnTo>
                  <a:pt x="173037" y="4868863"/>
                </a:lnTo>
                <a:lnTo>
                  <a:pt x="176212" y="4800600"/>
                </a:lnTo>
                <a:lnTo>
                  <a:pt x="173037" y="4732338"/>
                </a:lnTo>
                <a:lnTo>
                  <a:pt x="166687" y="4672013"/>
                </a:lnTo>
                <a:lnTo>
                  <a:pt x="155575" y="4619625"/>
                </a:lnTo>
                <a:lnTo>
                  <a:pt x="139700" y="4573588"/>
                </a:lnTo>
                <a:lnTo>
                  <a:pt x="123825" y="4532313"/>
                </a:lnTo>
                <a:lnTo>
                  <a:pt x="107950" y="4495800"/>
                </a:lnTo>
                <a:lnTo>
                  <a:pt x="69850" y="4419600"/>
                </a:lnTo>
                <a:lnTo>
                  <a:pt x="50800" y="4383088"/>
                </a:lnTo>
                <a:lnTo>
                  <a:pt x="34925" y="4341813"/>
                </a:lnTo>
                <a:lnTo>
                  <a:pt x="20637" y="4295775"/>
                </a:lnTo>
                <a:lnTo>
                  <a:pt x="9525" y="4243388"/>
                </a:lnTo>
                <a:lnTo>
                  <a:pt x="1587" y="4183063"/>
                </a:lnTo>
                <a:lnTo>
                  <a:pt x="0" y="4114800"/>
                </a:lnTo>
                <a:lnTo>
                  <a:pt x="1587" y="4046538"/>
                </a:lnTo>
                <a:lnTo>
                  <a:pt x="9525" y="3986213"/>
                </a:lnTo>
                <a:lnTo>
                  <a:pt x="20637" y="3933825"/>
                </a:lnTo>
                <a:lnTo>
                  <a:pt x="34925" y="3887788"/>
                </a:lnTo>
                <a:lnTo>
                  <a:pt x="50800" y="3846513"/>
                </a:lnTo>
                <a:lnTo>
                  <a:pt x="69850" y="3810000"/>
                </a:lnTo>
                <a:lnTo>
                  <a:pt x="88900" y="3771900"/>
                </a:lnTo>
                <a:lnTo>
                  <a:pt x="107950" y="3733800"/>
                </a:lnTo>
                <a:lnTo>
                  <a:pt x="123825" y="3697288"/>
                </a:lnTo>
                <a:lnTo>
                  <a:pt x="139700" y="3656013"/>
                </a:lnTo>
                <a:lnTo>
                  <a:pt x="155575" y="3609975"/>
                </a:lnTo>
                <a:lnTo>
                  <a:pt x="166687" y="3557588"/>
                </a:lnTo>
                <a:lnTo>
                  <a:pt x="173037" y="3497263"/>
                </a:lnTo>
                <a:lnTo>
                  <a:pt x="176212" y="3427413"/>
                </a:lnTo>
                <a:lnTo>
                  <a:pt x="173037" y="3360738"/>
                </a:lnTo>
                <a:lnTo>
                  <a:pt x="166687" y="3300413"/>
                </a:lnTo>
                <a:lnTo>
                  <a:pt x="155575" y="3248025"/>
                </a:lnTo>
                <a:lnTo>
                  <a:pt x="139700" y="3201988"/>
                </a:lnTo>
                <a:lnTo>
                  <a:pt x="123825" y="3160713"/>
                </a:lnTo>
                <a:lnTo>
                  <a:pt x="107950" y="3124200"/>
                </a:lnTo>
                <a:lnTo>
                  <a:pt x="88900" y="3086100"/>
                </a:lnTo>
                <a:lnTo>
                  <a:pt x="69850" y="3048000"/>
                </a:lnTo>
                <a:lnTo>
                  <a:pt x="50800" y="3011488"/>
                </a:lnTo>
                <a:lnTo>
                  <a:pt x="34925" y="2970213"/>
                </a:lnTo>
                <a:lnTo>
                  <a:pt x="20637" y="2924175"/>
                </a:lnTo>
                <a:lnTo>
                  <a:pt x="9525" y="2871788"/>
                </a:lnTo>
                <a:lnTo>
                  <a:pt x="1587" y="2811463"/>
                </a:lnTo>
                <a:lnTo>
                  <a:pt x="0" y="2743200"/>
                </a:lnTo>
                <a:lnTo>
                  <a:pt x="1587" y="2674938"/>
                </a:lnTo>
                <a:lnTo>
                  <a:pt x="9525" y="2614613"/>
                </a:lnTo>
                <a:lnTo>
                  <a:pt x="20637" y="2562225"/>
                </a:lnTo>
                <a:lnTo>
                  <a:pt x="34925" y="2516188"/>
                </a:lnTo>
                <a:lnTo>
                  <a:pt x="50800" y="2474913"/>
                </a:lnTo>
                <a:lnTo>
                  <a:pt x="69850" y="2438400"/>
                </a:lnTo>
                <a:lnTo>
                  <a:pt x="88900" y="2400300"/>
                </a:lnTo>
                <a:lnTo>
                  <a:pt x="107950" y="2362200"/>
                </a:lnTo>
                <a:lnTo>
                  <a:pt x="123825" y="2325688"/>
                </a:lnTo>
                <a:lnTo>
                  <a:pt x="139700" y="2284413"/>
                </a:lnTo>
                <a:lnTo>
                  <a:pt x="155575" y="2238375"/>
                </a:lnTo>
                <a:lnTo>
                  <a:pt x="166687" y="2185988"/>
                </a:lnTo>
                <a:lnTo>
                  <a:pt x="173037" y="2125663"/>
                </a:lnTo>
                <a:lnTo>
                  <a:pt x="176212" y="2057400"/>
                </a:lnTo>
                <a:lnTo>
                  <a:pt x="173037" y="1989138"/>
                </a:lnTo>
                <a:lnTo>
                  <a:pt x="166687" y="1928813"/>
                </a:lnTo>
                <a:lnTo>
                  <a:pt x="155575" y="1876425"/>
                </a:lnTo>
                <a:lnTo>
                  <a:pt x="139700" y="1830388"/>
                </a:lnTo>
                <a:lnTo>
                  <a:pt x="123825" y="1789113"/>
                </a:lnTo>
                <a:lnTo>
                  <a:pt x="107950" y="1752600"/>
                </a:lnTo>
                <a:lnTo>
                  <a:pt x="88900" y="1714500"/>
                </a:lnTo>
                <a:lnTo>
                  <a:pt x="69850" y="1676400"/>
                </a:lnTo>
                <a:lnTo>
                  <a:pt x="50800" y="1639888"/>
                </a:lnTo>
                <a:lnTo>
                  <a:pt x="34925" y="1598613"/>
                </a:lnTo>
                <a:lnTo>
                  <a:pt x="20637" y="1552575"/>
                </a:lnTo>
                <a:lnTo>
                  <a:pt x="9525" y="1500188"/>
                </a:lnTo>
                <a:lnTo>
                  <a:pt x="1587" y="1439863"/>
                </a:lnTo>
                <a:lnTo>
                  <a:pt x="0" y="1371600"/>
                </a:lnTo>
                <a:lnTo>
                  <a:pt x="1587" y="1303338"/>
                </a:lnTo>
                <a:lnTo>
                  <a:pt x="9525" y="1243013"/>
                </a:lnTo>
                <a:lnTo>
                  <a:pt x="20637" y="1190625"/>
                </a:lnTo>
                <a:lnTo>
                  <a:pt x="34925" y="1144588"/>
                </a:lnTo>
                <a:lnTo>
                  <a:pt x="50800" y="1103313"/>
                </a:lnTo>
                <a:lnTo>
                  <a:pt x="69850" y="1066800"/>
                </a:lnTo>
                <a:lnTo>
                  <a:pt x="88900" y="1028700"/>
                </a:lnTo>
                <a:lnTo>
                  <a:pt x="107950" y="990600"/>
                </a:lnTo>
                <a:lnTo>
                  <a:pt x="123825" y="954088"/>
                </a:lnTo>
                <a:lnTo>
                  <a:pt x="139700" y="912813"/>
                </a:lnTo>
                <a:lnTo>
                  <a:pt x="155575" y="866775"/>
                </a:lnTo>
                <a:lnTo>
                  <a:pt x="166687" y="814388"/>
                </a:lnTo>
                <a:lnTo>
                  <a:pt x="173037" y="754063"/>
                </a:lnTo>
                <a:lnTo>
                  <a:pt x="176212" y="685800"/>
                </a:lnTo>
                <a:lnTo>
                  <a:pt x="173037" y="617538"/>
                </a:lnTo>
                <a:lnTo>
                  <a:pt x="166687" y="557213"/>
                </a:lnTo>
                <a:lnTo>
                  <a:pt x="155575" y="504825"/>
                </a:lnTo>
                <a:lnTo>
                  <a:pt x="139700" y="458788"/>
                </a:lnTo>
                <a:lnTo>
                  <a:pt x="123825" y="417513"/>
                </a:lnTo>
                <a:lnTo>
                  <a:pt x="107950" y="381000"/>
                </a:lnTo>
                <a:lnTo>
                  <a:pt x="88900" y="342900"/>
                </a:lnTo>
                <a:lnTo>
                  <a:pt x="69850" y="304800"/>
                </a:lnTo>
                <a:lnTo>
                  <a:pt x="50800" y="268288"/>
                </a:lnTo>
                <a:lnTo>
                  <a:pt x="34925" y="227013"/>
                </a:lnTo>
                <a:lnTo>
                  <a:pt x="20637" y="180975"/>
                </a:lnTo>
                <a:lnTo>
                  <a:pt x="9525" y="128588"/>
                </a:lnTo>
                <a:lnTo>
                  <a:pt x="1587" y="68263"/>
                </a:lnTo>
                <a:close/>
              </a:path>
            </a:pathLst>
          </a:cu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16B63BE-56AB-35F2-3FC1-773F82977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382385"/>
            <a:ext cx="10178322" cy="752732"/>
          </a:xfrm>
        </p:spPr>
        <p:txBody>
          <a:bodyPr>
            <a:normAutofit fontScale="90000"/>
          </a:bodyPr>
          <a:lstStyle/>
          <a:p>
            <a:r>
              <a:rPr lang="en-US" dirty="0"/>
              <a:t>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A8F88C-1410-F229-6291-912CB89DFCF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51678" y="1965435"/>
            <a:ext cx="4402888" cy="3914158"/>
          </a:xfrm>
        </p:spPr>
        <p:txBody>
          <a:bodyPr>
            <a:normAutofit/>
          </a:bodyPr>
          <a:lstStyle/>
          <a:p>
            <a:r>
              <a:rPr lang="en-US" dirty="0"/>
              <a:t>Text 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789C07D-44C2-A009-6B5C-3A8E7464B212}"/>
              </a:ext>
            </a:extLst>
          </p:cNvPr>
          <p:cNvSpPr txBox="1"/>
          <p:nvPr/>
        </p:nvSpPr>
        <p:spPr>
          <a:xfrm>
            <a:off x="6537436" y="1965435"/>
            <a:ext cx="440288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74CF54-ADD3-B8A4-AC5E-5335F5279E22}"/>
              </a:ext>
            </a:extLst>
          </p:cNvPr>
          <p:cNvSpPr txBox="1"/>
          <p:nvPr/>
        </p:nvSpPr>
        <p:spPr>
          <a:xfrm>
            <a:off x="1251678" y="1460156"/>
            <a:ext cx="16491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92D050"/>
                </a:solidFill>
                <a:latin typeface="+mj-lt"/>
              </a:rPr>
              <a:t>Excel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5E2BE55-DD20-A087-10FA-2B9D85C8307C}"/>
              </a:ext>
            </a:extLst>
          </p:cNvPr>
          <p:cNvSpPr txBox="1"/>
          <p:nvPr/>
        </p:nvSpPr>
        <p:spPr>
          <a:xfrm>
            <a:off x="6450806" y="1460157"/>
            <a:ext cx="19444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C000"/>
                </a:solidFill>
                <a:latin typeface="+mj-lt"/>
              </a:rPr>
              <a:t>Python</a:t>
            </a:r>
          </a:p>
        </p:txBody>
      </p:sp>
    </p:spTree>
    <p:extLst>
      <p:ext uri="{BB962C8B-B14F-4D97-AF65-F5344CB8AC3E}">
        <p14:creationId xmlns:p14="http://schemas.microsoft.com/office/powerpoint/2010/main" val="10157117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Question marks in a line and one question mark is lit">
            <a:extLst>
              <a:ext uri="{FF2B5EF4-FFF2-40B4-BE49-F238E27FC236}">
                <a16:creationId xmlns:a16="http://schemas.microsoft.com/office/drawing/2014/main" id="{5C00D54C-A37B-70A9-C573-D3DE04C71E7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3923" r="48838" b="-1"/>
          <a:stretch>
            <a:fillRect/>
          </a:stretch>
        </p:blipFill>
        <p:spPr>
          <a:xfrm>
            <a:off x="7338646" y="10"/>
            <a:ext cx="4853354" cy="6857990"/>
          </a:xfrm>
          <a:prstGeom prst="rect">
            <a:avLst/>
          </a:prstGeom>
        </p:spPr>
      </p:pic>
      <p:sp>
        <p:nvSpPr>
          <p:cNvPr id="9" name="Freeform 10">
            <a:extLst>
              <a:ext uri="{FF2B5EF4-FFF2-40B4-BE49-F238E27FC236}">
                <a16:creationId xmlns:a16="http://schemas.microsoft.com/office/drawing/2014/main" id="{E1CE536E-134A-4A35-900B-30F927D5B5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7569200" cy="6858000"/>
          </a:xfrm>
          <a:custGeom>
            <a:avLst/>
            <a:gdLst>
              <a:gd name="connsiteX0" fmla="*/ 0 w 7569200"/>
              <a:gd name="connsiteY0" fmla="*/ 0 h 6858000"/>
              <a:gd name="connsiteX1" fmla="*/ 7389812 w 7569200"/>
              <a:gd name="connsiteY1" fmla="*/ 0 h 6858000"/>
              <a:gd name="connsiteX2" fmla="*/ 7394575 w 7569200"/>
              <a:gd name="connsiteY2" fmla="*/ 66675 h 6858000"/>
              <a:gd name="connsiteX3" fmla="*/ 7402512 w 7569200"/>
              <a:gd name="connsiteY3" fmla="*/ 122237 h 6858000"/>
              <a:gd name="connsiteX4" fmla="*/ 7412037 w 7569200"/>
              <a:gd name="connsiteY4" fmla="*/ 174625 h 6858000"/>
              <a:gd name="connsiteX5" fmla="*/ 7427912 w 7569200"/>
              <a:gd name="connsiteY5" fmla="*/ 217487 h 6858000"/>
              <a:gd name="connsiteX6" fmla="*/ 7443787 w 7569200"/>
              <a:gd name="connsiteY6" fmla="*/ 260350 h 6858000"/>
              <a:gd name="connsiteX7" fmla="*/ 7462837 w 7569200"/>
              <a:gd name="connsiteY7" fmla="*/ 296862 h 6858000"/>
              <a:gd name="connsiteX8" fmla="*/ 7481887 w 7569200"/>
              <a:gd name="connsiteY8" fmla="*/ 334962 h 6858000"/>
              <a:gd name="connsiteX9" fmla="*/ 7499350 w 7569200"/>
              <a:gd name="connsiteY9" fmla="*/ 369887 h 6858000"/>
              <a:gd name="connsiteX10" fmla="*/ 7516812 w 7569200"/>
              <a:gd name="connsiteY10" fmla="*/ 409575 h 6858000"/>
              <a:gd name="connsiteX11" fmla="*/ 7532687 w 7569200"/>
              <a:gd name="connsiteY11" fmla="*/ 450850 h 6858000"/>
              <a:gd name="connsiteX12" fmla="*/ 7546975 w 7569200"/>
              <a:gd name="connsiteY12" fmla="*/ 496887 h 6858000"/>
              <a:gd name="connsiteX13" fmla="*/ 7558087 w 7569200"/>
              <a:gd name="connsiteY13" fmla="*/ 546100 h 6858000"/>
              <a:gd name="connsiteX14" fmla="*/ 7566025 w 7569200"/>
              <a:gd name="connsiteY14" fmla="*/ 606425 h 6858000"/>
              <a:gd name="connsiteX15" fmla="*/ 7569200 w 7569200"/>
              <a:gd name="connsiteY15" fmla="*/ 673100 h 6858000"/>
              <a:gd name="connsiteX16" fmla="*/ 7566025 w 7569200"/>
              <a:gd name="connsiteY16" fmla="*/ 744537 h 6858000"/>
              <a:gd name="connsiteX17" fmla="*/ 7558087 w 7569200"/>
              <a:gd name="connsiteY17" fmla="*/ 801687 h 6858000"/>
              <a:gd name="connsiteX18" fmla="*/ 7546975 w 7569200"/>
              <a:gd name="connsiteY18" fmla="*/ 854075 h 6858000"/>
              <a:gd name="connsiteX19" fmla="*/ 7532687 w 7569200"/>
              <a:gd name="connsiteY19" fmla="*/ 901700 h 6858000"/>
              <a:gd name="connsiteX20" fmla="*/ 7516812 w 7569200"/>
              <a:gd name="connsiteY20" fmla="*/ 942975 h 6858000"/>
              <a:gd name="connsiteX21" fmla="*/ 7497762 w 7569200"/>
              <a:gd name="connsiteY21" fmla="*/ 981075 h 6858000"/>
              <a:gd name="connsiteX22" fmla="*/ 7478712 w 7569200"/>
              <a:gd name="connsiteY22" fmla="*/ 1017587 h 6858000"/>
              <a:gd name="connsiteX23" fmla="*/ 7459662 w 7569200"/>
              <a:gd name="connsiteY23" fmla="*/ 1055687 h 6858000"/>
              <a:gd name="connsiteX24" fmla="*/ 7442200 w 7569200"/>
              <a:gd name="connsiteY24" fmla="*/ 1095375 h 6858000"/>
              <a:gd name="connsiteX25" fmla="*/ 7424737 w 7569200"/>
              <a:gd name="connsiteY25" fmla="*/ 1136650 h 6858000"/>
              <a:gd name="connsiteX26" fmla="*/ 7410450 w 7569200"/>
              <a:gd name="connsiteY26" fmla="*/ 1182687 h 6858000"/>
              <a:gd name="connsiteX27" fmla="*/ 7400925 w 7569200"/>
              <a:gd name="connsiteY27" fmla="*/ 1235075 h 6858000"/>
              <a:gd name="connsiteX28" fmla="*/ 7391400 w 7569200"/>
              <a:gd name="connsiteY28" fmla="*/ 1295400 h 6858000"/>
              <a:gd name="connsiteX29" fmla="*/ 7389812 w 7569200"/>
              <a:gd name="connsiteY29" fmla="*/ 1363662 h 6858000"/>
              <a:gd name="connsiteX30" fmla="*/ 7391400 w 7569200"/>
              <a:gd name="connsiteY30" fmla="*/ 1431925 h 6858000"/>
              <a:gd name="connsiteX31" fmla="*/ 7400925 w 7569200"/>
              <a:gd name="connsiteY31" fmla="*/ 1492250 h 6858000"/>
              <a:gd name="connsiteX32" fmla="*/ 7410450 w 7569200"/>
              <a:gd name="connsiteY32" fmla="*/ 1544637 h 6858000"/>
              <a:gd name="connsiteX33" fmla="*/ 7424737 w 7569200"/>
              <a:gd name="connsiteY33" fmla="*/ 1589087 h 6858000"/>
              <a:gd name="connsiteX34" fmla="*/ 7442200 w 7569200"/>
              <a:gd name="connsiteY34" fmla="*/ 1631950 h 6858000"/>
              <a:gd name="connsiteX35" fmla="*/ 7459662 w 7569200"/>
              <a:gd name="connsiteY35" fmla="*/ 1671637 h 6858000"/>
              <a:gd name="connsiteX36" fmla="*/ 7478712 w 7569200"/>
              <a:gd name="connsiteY36" fmla="*/ 1708150 h 6858000"/>
              <a:gd name="connsiteX37" fmla="*/ 7497762 w 7569200"/>
              <a:gd name="connsiteY37" fmla="*/ 1743075 h 6858000"/>
              <a:gd name="connsiteX38" fmla="*/ 7516812 w 7569200"/>
              <a:gd name="connsiteY38" fmla="*/ 1782762 h 6858000"/>
              <a:gd name="connsiteX39" fmla="*/ 7532687 w 7569200"/>
              <a:gd name="connsiteY39" fmla="*/ 1824037 h 6858000"/>
              <a:gd name="connsiteX40" fmla="*/ 7546975 w 7569200"/>
              <a:gd name="connsiteY40" fmla="*/ 1870075 h 6858000"/>
              <a:gd name="connsiteX41" fmla="*/ 7558087 w 7569200"/>
              <a:gd name="connsiteY41" fmla="*/ 1922462 h 6858000"/>
              <a:gd name="connsiteX42" fmla="*/ 7566025 w 7569200"/>
              <a:gd name="connsiteY42" fmla="*/ 1982787 h 6858000"/>
              <a:gd name="connsiteX43" fmla="*/ 7569200 w 7569200"/>
              <a:gd name="connsiteY43" fmla="*/ 2051050 h 6858000"/>
              <a:gd name="connsiteX44" fmla="*/ 7566025 w 7569200"/>
              <a:gd name="connsiteY44" fmla="*/ 2119312 h 6858000"/>
              <a:gd name="connsiteX45" fmla="*/ 7558087 w 7569200"/>
              <a:gd name="connsiteY45" fmla="*/ 2179637 h 6858000"/>
              <a:gd name="connsiteX46" fmla="*/ 7546975 w 7569200"/>
              <a:gd name="connsiteY46" fmla="*/ 2232025 h 6858000"/>
              <a:gd name="connsiteX47" fmla="*/ 7532687 w 7569200"/>
              <a:gd name="connsiteY47" fmla="*/ 2278062 h 6858000"/>
              <a:gd name="connsiteX48" fmla="*/ 7516812 w 7569200"/>
              <a:gd name="connsiteY48" fmla="*/ 2319337 h 6858000"/>
              <a:gd name="connsiteX49" fmla="*/ 7497762 w 7569200"/>
              <a:gd name="connsiteY49" fmla="*/ 2359025 h 6858000"/>
              <a:gd name="connsiteX50" fmla="*/ 7478712 w 7569200"/>
              <a:gd name="connsiteY50" fmla="*/ 2395537 h 6858000"/>
              <a:gd name="connsiteX51" fmla="*/ 7459662 w 7569200"/>
              <a:gd name="connsiteY51" fmla="*/ 2433637 h 6858000"/>
              <a:gd name="connsiteX52" fmla="*/ 7442200 w 7569200"/>
              <a:gd name="connsiteY52" fmla="*/ 2471737 h 6858000"/>
              <a:gd name="connsiteX53" fmla="*/ 7424737 w 7569200"/>
              <a:gd name="connsiteY53" fmla="*/ 2513012 h 6858000"/>
              <a:gd name="connsiteX54" fmla="*/ 7410450 w 7569200"/>
              <a:gd name="connsiteY54" fmla="*/ 2560637 h 6858000"/>
              <a:gd name="connsiteX55" fmla="*/ 7400925 w 7569200"/>
              <a:gd name="connsiteY55" fmla="*/ 2613025 h 6858000"/>
              <a:gd name="connsiteX56" fmla="*/ 7391400 w 7569200"/>
              <a:gd name="connsiteY56" fmla="*/ 2671762 h 6858000"/>
              <a:gd name="connsiteX57" fmla="*/ 7389812 w 7569200"/>
              <a:gd name="connsiteY57" fmla="*/ 2741612 h 6858000"/>
              <a:gd name="connsiteX58" fmla="*/ 7391400 w 7569200"/>
              <a:gd name="connsiteY58" fmla="*/ 2809875 h 6858000"/>
              <a:gd name="connsiteX59" fmla="*/ 7400925 w 7569200"/>
              <a:gd name="connsiteY59" fmla="*/ 2868612 h 6858000"/>
              <a:gd name="connsiteX60" fmla="*/ 7410450 w 7569200"/>
              <a:gd name="connsiteY60" fmla="*/ 2922587 h 6858000"/>
              <a:gd name="connsiteX61" fmla="*/ 7424737 w 7569200"/>
              <a:gd name="connsiteY61" fmla="*/ 2967037 h 6858000"/>
              <a:gd name="connsiteX62" fmla="*/ 7442200 w 7569200"/>
              <a:gd name="connsiteY62" fmla="*/ 3009900 h 6858000"/>
              <a:gd name="connsiteX63" fmla="*/ 7459662 w 7569200"/>
              <a:gd name="connsiteY63" fmla="*/ 3046412 h 6858000"/>
              <a:gd name="connsiteX64" fmla="*/ 7478712 w 7569200"/>
              <a:gd name="connsiteY64" fmla="*/ 3084512 h 6858000"/>
              <a:gd name="connsiteX65" fmla="*/ 7497762 w 7569200"/>
              <a:gd name="connsiteY65" fmla="*/ 3121025 h 6858000"/>
              <a:gd name="connsiteX66" fmla="*/ 7516812 w 7569200"/>
              <a:gd name="connsiteY66" fmla="*/ 3160712 h 6858000"/>
              <a:gd name="connsiteX67" fmla="*/ 7532687 w 7569200"/>
              <a:gd name="connsiteY67" fmla="*/ 3201987 h 6858000"/>
              <a:gd name="connsiteX68" fmla="*/ 7546975 w 7569200"/>
              <a:gd name="connsiteY68" fmla="*/ 3248025 h 6858000"/>
              <a:gd name="connsiteX69" fmla="*/ 7558087 w 7569200"/>
              <a:gd name="connsiteY69" fmla="*/ 3300412 h 6858000"/>
              <a:gd name="connsiteX70" fmla="*/ 7566025 w 7569200"/>
              <a:gd name="connsiteY70" fmla="*/ 3360737 h 6858000"/>
              <a:gd name="connsiteX71" fmla="*/ 7569200 w 7569200"/>
              <a:gd name="connsiteY71" fmla="*/ 3427412 h 6858000"/>
              <a:gd name="connsiteX72" fmla="*/ 7566025 w 7569200"/>
              <a:gd name="connsiteY72" fmla="*/ 3497262 h 6858000"/>
              <a:gd name="connsiteX73" fmla="*/ 7558087 w 7569200"/>
              <a:gd name="connsiteY73" fmla="*/ 3557587 h 6858000"/>
              <a:gd name="connsiteX74" fmla="*/ 7546975 w 7569200"/>
              <a:gd name="connsiteY74" fmla="*/ 3609975 h 6858000"/>
              <a:gd name="connsiteX75" fmla="*/ 7532687 w 7569200"/>
              <a:gd name="connsiteY75" fmla="*/ 3656012 h 6858000"/>
              <a:gd name="connsiteX76" fmla="*/ 7516812 w 7569200"/>
              <a:gd name="connsiteY76" fmla="*/ 3697287 h 6858000"/>
              <a:gd name="connsiteX77" fmla="*/ 7497762 w 7569200"/>
              <a:gd name="connsiteY77" fmla="*/ 3736975 h 6858000"/>
              <a:gd name="connsiteX78" fmla="*/ 7459662 w 7569200"/>
              <a:gd name="connsiteY78" fmla="*/ 3811587 h 6858000"/>
              <a:gd name="connsiteX79" fmla="*/ 7442200 w 7569200"/>
              <a:gd name="connsiteY79" fmla="*/ 3848100 h 6858000"/>
              <a:gd name="connsiteX80" fmla="*/ 7424737 w 7569200"/>
              <a:gd name="connsiteY80" fmla="*/ 3890962 h 6858000"/>
              <a:gd name="connsiteX81" fmla="*/ 7410450 w 7569200"/>
              <a:gd name="connsiteY81" fmla="*/ 3935412 h 6858000"/>
              <a:gd name="connsiteX82" fmla="*/ 7400925 w 7569200"/>
              <a:gd name="connsiteY82" fmla="*/ 3987800 h 6858000"/>
              <a:gd name="connsiteX83" fmla="*/ 7391400 w 7569200"/>
              <a:gd name="connsiteY83" fmla="*/ 4048125 h 6858000"/>
              <a:gd name="connsiteX84" fmla="*/ 7389812 w 7569200"/>
              <a:gd name="connsiteY84" fmla="*/ 4116387 h 6858000"/>
              <a:gd name="connsiteX85" fmla="*/ 7391400 w 7569200"/>
              <a:gd name="connsiteY85" fmla="*/ 4186237 h 6858000"/>
              <a:gd name="connsiteX86" fmla="*/ 7400925 w 7569200"/>
              <a:gd name="connsiteY86" fmla="*/ 4244975 h 6858000"/>
              <a:gd name="connsiteX87" fmla="*/ 7410450 w 7569200"/>
              <a:gd name="connsiteY87" fmla="*/ 4297362 h 6858000"/>
              <a:gd name="connsiteX88" fmla="*/ 7424737 w 7569200"/>
              <a:gd name="connsiteY88" fmla="*/ 4343400 h 6858000"/>
              <a:gd name="connsiteX89" fmla="*/ 7442200 w 7569200"/>
              <a:gd name="connsiteY89" fmla="*/ 4386262 h 6858000"/>
              <a:gd name="connsiteX90" fmla="*/ 7459662 w 7569200"/>
              <a:gd name="connsiteY90" fmla="*/ 4424362 h 6858000"/>
              <a:gd name="connsiteX91" fmla="*/ 7497762 w 7569200"/>
              <a:gd name="connsiteY91" fmla="*/ 4498975 h 6858000"/>
              <a:gd name="connsiteX92" fmla="*/ 7516812 w 7569200"/>
              <a:gd name="connsiteY92" fmla="*/ 4537075 h 6858000"/>
              <a:gd name="connsiteX93" fmla="*/ 7532687 w 7569200"/>
              <a:gd name="connsiteY93" fmla="*/ 4579937 h 6858000"/>
              <a:gd name="connsiteX94" fmla="*/ 7546975 w 7569200"/>
              <a:gd name="connsiteY94" fmla="*/ 4625975 h 6858000"/>
              <a:gd name="connsiteX95" fmla="*/ 7558087 w 7569200"/>
              <a:gd name="connsiteY95" fmla="*/ 4678362 h 6858000"/>
              <a:gd name="connsiteX96" fmla="*/ 7566025 w 7569200"/>
              <a:gd name="connsiteY96" fmla="*/ 4738687 h 6858000"/>
              <a:gd name="connsiteX97" fmla="*/ 7569200 w 7569200"/>
              <a:gd name="connsiteY97" fmla="*/ 4806950 h 6858000"/>
              <a:gd name="connsiteX98" fmla="*/ 7566025 w 7569200"/>
              <a:gd name="connsiteY98" fmla="*/ 4875212 h 6858000"/>
              <a:gd name="connsiteX99" fmla="*/ 7558087 w 7569200"/>
              <a:gd name="connsiteY99" fmla="*/ 4935537 h 6858000"/>
              <a:gd name="connsiteX100" fmla="*/ 7546975 w 7569200"/>
              <a:gd name="connsiteY100" fmla="*/ 4987925 h 6858000"/>
              <a:gd name="connsiteX101" fmla="*/ 7532687 w 7569200"/>
              <a:gd name="connsiteY101" fmla="*/ 5033962 h 6858000"/>
              <a:gd name="connsiteX102" fmla="*/ 7516812 w 7569200"/>
              <a:gd name="connsiteY102" fmla="*/ 5075237 h 6858000"/>
              <a:gd name="connsiteX103" fmla="*/ 7497762 w 7569200"/>
              <a:gd name="connsiteY103" fmla="*/ 5114925 h 6858000"/>
              <a:gd name="connsiteX104" fmla="*/ 7478712 w 7569200"/>
              <a:gd name="connsiteY104" fmla="*/ 5149850 h 6858000"/>
              <a:gd name="connsiteX105" fmla="*/ 7459662 w 7569200"/>
              <a:gd name="connsiteY105" fmla="*/ 5186362 h 6858000"/>
              <a:gd name="connsiteX106" fmla="*/ 7442200 w 7569200"/>
              <a:gd name="connsiteY106" fmla="*/ 5226050 h 6858000"/>
              <a:gd name="connsiteX107" fmla="*/ 7424737 w 7569200"/>
              <a:gd name="connsiteY107" fmla="*/ 5268912 h 6858000"/>
              <a:gd name="connsiteX108" fmla="*/ 7410450 w 7569200"/>
              <a:gd name="connsiteY108" fmla="*/ 5313362 h 6858000"/>
              <a:gd name="connsiteX109" fmla="*/ 7400925 w 7569200"/>
              <a:gd name="connsiteY109" fmla="*/ 5365750 h 6858000"/>
              <a:gd name="connsiteX110" fmla="*/ 7391400 w 7569200"/>
              <a:gd name="connsiteY110" fmla="*/ 5426075 h 6858000"/>
              <a:gd name="connsiteX111" fmla="*/ 7389812 w 7569200"/>
              <a:gd name="connsiteY111" fmla="*/ 5494337 h 6858000"/>
              <a:gd name="connsiteX112" fmla="*/ 7391400 w 7569200"/>
              <a:gd name="connsiteY112" fmla="*/ 5562600 h 6858000"/>
              <a:gd name="connsiteX113" fmla="*/ 7400925 w 7569200"/>
              <a:gd name="connsiteY113" fmla="*/ 5622925 h 6858000"/>
              <a:gd name="connsiteX114" fmla="*/ 7410450 w 7569200"/>
              <a:gd name="connsiteY114" fmla="*/ 5675312 h 6858000"/>
              <a:gd name="connsiteX115" fmla="*/ 7424737 w 7569200"/>
              <a:gd name="connsiteY115" fmla="*/ 5721350 h 6858000"/>
              <a:gd name="connsiteX116" fmla="*/ 7442200 w 7569200"/>
              <a:gd name="connsiteY116" fmla="*/ 5762625 h 6858000"/>
              <a:gd name="connsiteX117" fmla="*/ 7459662 w 7569200"/>
              <a:gd name="connsiteY117" fmla="*/ 5802312 h 6858000"/>
              <a:gd name="connsiteX118" fmla="*/ 7478712 w 7569200"/>
              <a:gd name="connsiteY118" fmla="*/ 5840412 h 6858000"/>
              <a:gd name="connsiteX119" fmla="*/ 7497762 w 7569200"/>
              <a:gd name="connsiteY119" fmla="*/ 5876925 h 6858000"/>
              <a:gd name="connsiteX120" fmla="*/ 7516812 w 7569200"/>
              <a:gd name="connsiteY120" fmla="*/ 5915025 h 6858000"/>
              <a:gd name="connsiteX121" fmla="*/ 7532687 w 7569200"/>
              <a:gd name="connsiteY121" fmla="*/ 5956300 h 6858000"/>
              <a:gd name="connsiteX122" fmla="*/ 7546975 w 7569200"/>
              <a:gd name="connsiteY122" fmla="*/ 6003925 h 6858000"/>
              <a:gd name="connsiteX123" fmla="*/ 7558087 w 7569200"/>
              <a:gd name="connsiteY123" fmla="*/ 6056312 h 6858000"/>
              <a:gd name="connsiteX124" fmla="*/ 7566025 w 7569200"/>
              <a:gd name="connsiteY124" fmla="*/ 6113462 h 6858000"/>
              <a:gd name="connsiteX125" fmla="*/ 7569200 w 7569200"/>
              <a:gd name="connsiteY125" fmla="*/ 6183312 h 6858000"/>
              <a:gd name="connsiteX126" fmla="*/ 7566025 w 7569200"/>
              <a:gd name="connsiteY126" fmla="*/ 6251575 h 6858000"/>
              <a:gd name="connsiteX127" fmla="*/ 7558087 w 7569200"/>
              <a:gd name="connsiteY127" fmla="*/ 6311900 h 6858000"/>
              <a:gd name="connsiteX128" fmla="*/ 7546975 w 7569200"/>
              <a:gd name="connsiteY128" fmla="*/ 6361112 h 6858000"/>
              <a:gd name="connsiteX129" fmla="*/ 7532687 w 7569200"/>
              <a:gd name="connsiteY129" fmla="*/ 6407150 h 6858000"/>
              <a:gd name="connsiteX130" fmla="*/ 7516812 w 7569200"/>
              <a:gd name="connsiteY130" fmla="*/ 6448425 h 6858000"/>
              <a:gd name="connsiteX131" fmla="*/ 7499350 w 7569200"/>
              <a:gd name="connsiteY131" fmla="*/ 6488112 h 6858000"/>
              <a:gd name="connsiteX132" fmla="*/ 7481887 w 7569200"/>
              <a:gd name="connsiteY132" fmla="*/ 6523037 h 6858000"/>
              <a:gd name="connsiteX133" fmla="*/ 7462837 w 7569200"/>
              <a:gd name="connsiteY133" fmla="*/ 6561137 h 6858000"/>
              <a:gd name="connsiteX134" fmla="*/ 7443787 w 7569200"/>
              <a:gd name="connsiteY134" fmla="*/ 6597650 h 6858000"/>
              <a:gd name="connsiteX135" fmla="*/ 7427912 w 7569200"/>
              <a:gd name="connsiteY135" fmla="*/ 6640512 h 6858000"/>
              <a:gd name="connsiteX136" fmla="*/ 7412037 w 7569200"/>
              <a:gd name="connsiteY136" fmla="*/ 6683375 h 6858000"/>
              <a:gd name="connsiteX137" fmla="*/ 7402512 w 7569200"/>
              <a:gd name="connsiteY137" fmla="*/ 6735762 h 6858000"/>
              <a:gd name="connsiteX138" fmla="*/ 7394575 w 7569200"/>
              <a:gd name="connsiteY138" fmla="*/ 6791325 h 6858000"/>
              <a:gd name="connsiteX139" fmla="*/ 7389812 w 7569200"/>
              <a:gd name="connsiteY139" fmla="*/ 6858000 h 6858000"/>
              <a:gd name="connsiteX140" fmla="*/ 0 w 7569200"/>
              <a:gd name="connsiteY140" fmla="*/ 6858000 h 6858000"/>
              <a:gd name="connsiteX141" fmla="*/ 0 w 7569200"/>
              <a:gd name="connsiteY141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</a:cxnLst>
            <a:rect l="l" t="t" r="r" b="b"/>
            <a:pathLst>
              <a:path w="7569200" h="6858000">
                <a:moveTo>
                  <a:pt x="0" y="0"/>
                </a:moveTo>
                <a:lnTo>
                  <a:pt x="7389812" y="0"/>
                </a:lnTo>
                <a:lnTo>
                  <a:pt x="7394575" y="66675"/>
                </a:lnTo>
                <a:lnTo>
                  <a:pt x="7402512" y="122237"/>
                </a:lnTo>
                <a:lnTo>
                  <a:pt x="7412037" y="174625"/>
                </a:lnTo>
                <a:lnTo>
                  <a:pt x="7427912" y="217487"/>
                </a:lnTo>
                <a:lnTo>
                  <a:pt x="7443787" y="260350"/>
                </a:lnTo>
                <a:lnTo>
                  <a:pt x="7462837" y="296862"/>
                </a:lnTo>
                <a:lnTo>
                  <a:pt x="7481887" y="334962"/>
                </a:lnTo>
                <a:lnTo>
                  <a:pt x="7499350" y="369887"/>
                </a:lnTo>
                <a:lnTo>
                  <a:pt x="7516812" y="409575"/>
                </a:lnTo>
                <a:lnTo>
                  <a:pt x="7532687" y="450850"/>
                </a:lnTo>
                <a:lnTo>
                  <a:pt x="7546975" y="496887"/>
                </a:lnTo>
                <a:lnTo>
                  <a:pt x="7558087" y="546100"/>
                </a:lnTo>
                <a:lnTo>
                  <a:pt x="7566025" y="606425"/>
                </a:lnTo>
                <a:lnTo>
                  <a:pt x="7569200" y="673100"/>
                </a:lnTo>
                <a:lnTo>
                  <a:pt x="7566025" y="744537"/>
                </a:lnTo>
                <a:lnTo>
                  <a:pt x="7558087" y="801687"/>
                </a:lnTo>
                <a:lnTo>
                  <a:pt x="7546975" y="854075"/>
                </a:lnTo>
                <a:lnTo>
                  <a:pt x="7532687" y="901700"/>
                </a:lnTo>
                <a:lnTo>
                  <a:pt x="7516812" y="942975"/>
                </a:lnTo>
                <a:lnTo>
                  <a:pt x="7497762" y="981075"/>
                </a:lnTo>
                <a:lnTo>
                  <a:pt x="7478712" y="1017587"/>
                </a:lnTo>
                <a:lnTo>
                  <a:pt x="7459662" y="1055687"/>
                </a:lnTo>
                <a:lnTo>
                  <a:pt x="7442200" y="1095375"/>
                </a:lnTo>
                <a:lnTo>
                  <a:pt x="7424737" y="1136650"/>
                </a:lnTo>
                <a:lnTo>
                  <a:pt x="7410450" y="1182687"/>
                </a:lnTo>
                <a:lnTo>
                  <a:pt x="7400925" y="1235075"/>
                </a:lnTo>
                <a:lnTo>
                  <a:pt x="7391400" y="1295400"/>
                </a:lnTo>
                <a:lnTo>
                  <a:pt x="7389812" y="1363662"/>
                </a:lnTo>
                <a:lnTo>
                  <a:pt x="7391400" y="1431925"/>
                </a:lnTo>
                <a:lnTo>
                  <a:pt x="7400925" y="1492250"/>
                </a:lnTo>
                <a:lnTo>
                  <a:pt x="7410450" y="1544637"/>
                </a:lnTo>
                <a:lnTo>
                  <a:pt x="7424737" y="1589087"/>
                </a:lnTo>
                <a:lnTo>
                  <a:pt x="7442200" y="1631950"/>
                </a:lnTo>
                <a:lnTo>
                  <a:pt x="7459662" y="1671637"/>
                </a:lnTo>
                <a:lnTo>
                  <a:pt x="7478712" y="1708150"/>
                </a:lnTo>
                <a:lnTo>
                  <a:pt x="7497762" y="1743075"/>
                </a:lnTo>
                <a:lnTo>
                  <a:pt x="7516812" y="1782762"/>
                </a:lnTo>
                <a:lnTo>
                  <a:pt x="7532687" y="1824037"/>
                </a:lnTo>
                <a:lnTo>
                  <a:pt x="7546975" y="1870075"/>
                </a:lnTo>
                <a:lnTo>
                  <a:pt x="7558087" y="1922462"/>
                </a:lnTo>
                <a:lnTo>
                  <a:pt x="7566025" y="1982787"/>
                </a:lnTo>
                <a:lnTo>
                  <a:pt x="7569200" y="2051050"/>
                </a:lnTo>
                <a:lnTo>
                  <a:pt x="7566025" y="2119312"/>
                </a:lnTo>
                <a:lnTo>
                  <a:pt x="7558087" y="2179637"/>
                </a:lnTo>
                <a:lnTo>
                  <a:pt x="7546975" y="2232025"/>
                </a:lnTo>
                <a:lnTo>
                  <a:pt x="7532687" y="2278062"/>
                </a:lnTo>
                <a:lnTo>
                  <a:pt x="7516812" y="2319337"/>
                </a:lnTo>
                <a:lnTo>
                  <a:pt x="7497762" y="2359025"/>
                </a:lnTo>
                <a:lnTo>
                  <a:pt x="7478712" y="2395537"/>
                </a:lnTo>
                <a:lnTo>
                  <a:pt x="7459662" y="2433637"/>
                </a:lnTo>
                <a:lnTo>
                  <a:pt x="7442200" y="2471737"/>
                </a:lnTo>
                <a:lnTo>
                  <a:pt x="7424737" y="2513012"/>
                </a:lnTo>
                <a:lnTo>
                  <a:pt x="7410450" y="2560637"/>
                </a:lnTo>
                <a:lnTo>
                  <a:pt x="7400925" y="2613025"/>
                </a:lnTo>
                <a:lnTo>
                  <a:pt x="7391400" y="2671762"/>
                </a:lnTo>
                <a:lnTo>
                  <a:pt x="7389812" y="2741612"/>
                </a:lnTo>
                <a:lnTo>
                  <a:pt x="7391400" y="2809875"/>
                </a:lnTo>
                <a:lnTo>
                  <a:pt x="7400925" y="2868612"/>
                </a:lnTo>
                <a:lnTo>
                  <a:pt x="7410450" y="2922587"/>
                </a:lnTo>
                <a:lnTo>
                  <a:pt x="7424737" y="2967037"/>
                </a:lnTo>
                <a:lnTo>
                  <a:pt x="7442200" y="3009900"/>
                </a:lnTo>
                <a:lnTo>
                  <a:pt x="7459662" y="3046412"/>
                </a:lnTo>
                <a:lnTo>
                  <a:pt x="7478712" y="3084512"/>
                </a:lnTo>
                <a:lnTo>
                  <a:pt x="7497762" y="3121025"/>
                </a:lnTo>
                <a:lnTo>
                  <a:pt x="7516812" y="3160712"/>
                </a:lnTo>
                <a:lnTo>
                  <a:pt x="7532687" y="3201987"/>
                </a:lnTo>
                <a:lnTo>
                  <a:pt x="7546975" y="3248025"/>
                </a:lnTo>
                <a:lnTo>
                  <a:pt x="7558087" y="3300412"/>
                </a:lnTo>
                <a:lnTo>
                  <a:pt x="7566025" y="3360737"/>
                </a:lnTo>
                <a:lnTo>
                  <a:pt x="7569200" y="3427412"/>
                </a:lnTo>
                <a:lnTo>
                  <a:pt x="7566025" y="3497262"/>
                </a:lnTo>
                <a:lnTo>
                  <a:pt x="7558087" y="3557587"/>
                </a:lnTo>
                <a:lnTo>
                  <a:pt x="7546975" y="3609975"/>
                </a:lnTo>
                <a:lnTo>
                  <a:pt x="7532687" y="3656012"/>
                </a:lnTo>
                <a:lnTo>
                  <a:pt x="7516812" y="3697287"/>
                </a:lnTo>
                <a:lnTo>
                  <a:pt x="7497762" y="3736975"/>
                </a:lnTo>
                <a:lnTo>
                  <a:pt x="7459662" y="3811587"/>
                </a:lnTo>
                <a:lnTo>
                  <a:pt x="7442200" y="3848100"/>
                </a:lnTo>
                <a:lnTo>
                  <a:pt x="7424737" y="3890962"/>
                </a:lnTo>
                <a:lnTo>
                  <a:pt x="7410450" y="3935412"/>
                </a:lnTo>
                <a:lnTo>
                  <a:pt x="7400925" y="3987800"/>
                </a:lnTo>
                <a:lnTo>
                  <a:pt x="7391400" y="4048125"/>
                </a:lnTo>
                <a:lnTo>
                  <a:pt x="7389812" y="4116387"/>
                </a:lnTo>
                <a:lnTo>
                  <a:pt x="7391400" y="4186237"/>
                </a:lnTo>
                <a:lnTo>
                  <a:pt x="7400925" y="4244975"/>
                </a:lnTo>
                <a:lnTo>
                  <a:pt x="7410450" y="4297362"/>
                </a:lnTo>
                <a:lnTo>
                  <a:pt x="7424737" y="4343400"/>
                </a:lnTo>
                <a:lnTo>
                  <a:pt x="7442200" y="4386262"/>
                </a:lnTo>
                <a:lnTo>
                  <a:pt x="7459662" y="4424362"/>
                </a:lnTo>
                <a:lnTo>
                  <a:pt x="7497762" y="4498975"/>
                </a:lnTo>
                <a:lnTo>
                  <a:pt x="7516812" y="4537075"/>
                </a:lnTo>
                <a:lnTo>
                  <a:pt x="7532687" y="4579937"/>
                </a:lnTo>
                <a:lnTo>
                  <a:pt x="7546975" y="4625975"/>
                </a:lnTo>
                <a:lnTo>
                  <a:pt x="7558087" y="4678362"/>
                </a:lnTo>
                <a:lnTo>
                  <a:pt x="7566025" y="4738687"/>
                </a:lnTo>
                <a:lnTo>
                  <a:pt x="7569200" y="4806950"/>
                </a:lnTo>
                <a:lnTo>
                  <a:pt x="7566025" y="4875212"/>
                </a:lnTo>
                <a:lnTo>
                  <a:pt x="7558087" y="4935537"/>
                </a:lnTo>
                <a:lnTo>
                  <a:pt x="7546975" y="4987925"/>
                </a:lnTo>
                <a:lnTo>
                  <a:pt x="7532687" y="5033962"/>
                </a:lnTo>
                <a:lnTo>
                  <a:pt x="7516812" y="5075237"/>
                </a:lnTo>
                <a:lnTo>
                  <a:pt x="7497762" y="5114925"/>
                </a:lnTo>
                <a:lnTo>
                  <a:pt x="7478712" y="5149850"/>
                </a:lnTo>
                <a:lnTo>
                  <a:pt x="7459662" y="5186362"/>
                </a:lnTo>
                <a:lnTo>
                  <a:pt x="7442200" y="5226050"/>
                </a:lnTo>
                <a:lnTo>
                  <a:pt x="7424737" y="5268912"/>
                </a:lnTo>
                <a:lnTo>
                  <a:pt x="7410450" y="5313362"/>
                </a:lnTo>
                <a:lnTo>
                  <a:pt x="7400925" y="5365750"/>
                </a:lnTo>
                <a:lnTo>
                  <a:pt x="7391400" y="5426075"/>
                </a:lnTo>
                <a:lnTo>
                  <a:pt x="7389812" y="5494337"/>
                </a:lnTo>
                <a:lnTo>
                  <a:pt x="7391400" y="5562600"/>
                </a:lnTo>
                <a:lnTo>
                  <a:pt x="7400925" y="5622925"/>
                </a:lnTo>
                <a:lnTo>
                  <a:pt x="7410450" y="5675312"/>
                </a:lnTo>
                <a:lnTo>
                  <a:pt x="7424737" y="5721350"/>
                </a:lnTo>
                <a:lnTo>
                  <a:pt x="7442200" y="5762625"/>
                </a:lnTo>
                <a:lnTo>
                  <a:pt x="7459662" y="5802312"/>
                </a:lnTo>
                <a:lnTo>
                  <a:pt x="7478712" y="5840412"/>
                </a:lnTo>
                <a:lnTo>
                  <a:pt x="7497762" y="5876925"/>
                </a:lnTo>
                <a:lnTo>
                  <a:pt x="7516812" y="5915025"/>
                </a:lnTo>
                <a:lnTo>
                  <a:pt x="7532687" y="5956300"/>
                </a:lnTo>
                <a:lnTo>
                  <a:pt x="7546975" y="6003925"/>
                </a:lnTo>
                <a:lnTo>
                  <a:pt x="7558087" y="6056312"/>
                </a:lnTo>
                <a:lnTo>
                  <a:pt x="7566025" y="6113462"/>
                </a:lnTo>
                <a:lnTo>
                  <a:pt x="7569200" y="6183312"/>
                </a:lnTo>
                <a:lnTo>
                  <a:pt x="7566025" y="6251575"/>
                </a:lnTo>
                <a:lnTo>
                  <a:pt x="7558087" y="6311900"/>
                </a:lnTo>
                <a:lnTo>
                  <a:pt x="7546975" y="6361112"/>
                </a:lnTo>
                <a:lnTo>
                  <a:pt x="7532687" y="6407150"/>
                </a:lnTo>
                <a:lnTo>
                  <a:pt x="7516812" y="6448425"/>
                </a:lnTo>
                <a:lnTo>
                  <a:pt x="7499350" y="6488112"/>
                </a:lnTo>
                <a:lnTo>
                  <a:pt x="7481887" y="6523037"/>
                </a:lnTo>
                <a:lnTo>
                  <a:pt x="7462837" y="6561137"/>
                </a:lnTo>
                <a:lnTo>
                  <a:pt x="7443787" y="6597650"/>
                </a:lnTo>
                <a:lnTo>
                  <a:pt x="7427912" y="6640512"/>
                </a:lnTo>
                <a:lnTo>
                  <a:pt x="7412037" y="6683375"/>
                </a:lnTo>
                <a:lnTo>
                  <a:pt x="7402512" y="6735762"/>
                </a:lnTo>
                <a:lnTo>
                  <a:pt x="7394575" y="6791325"/>
                </a:lnTo>
                <a:lnTo>
                  <a:pt x="7389812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70BBED8-BE9B-E979-40DE-571C77380B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5051" y="382385"/>
            <a:ext cx="6015897" cy="1492132"/>
          </a:xfrm>
        </p:spPr>
        <p:txBody>
          <a:bodyPr>
            <a:normAutofit/>
          </a:bodyPr>
          <a:lstStyle/>
          <a:p>
            <a:r>
              <a:rPr lang="en-US" dirty="0"/>
              <a:t>Business Questions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A0382D1-1594-4E3D-842E-04E1E5E757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A61BE-67FB-5D1A-46BF-4F77FD9C47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5051" y="2286001"/>
            <a:ext cx="6015897" cy="3593591"/>
          </a:xfrm>
        </p:spPr>
        <p:txBody>
          <a:bodyPr>
            <a:normAutofit lnSpcReduction="10000"/>
          </a:bodyPr>
          <a:lstStyle/>
          <a:p>
            <a:r>
              <a:rPr lang="en-US" sz="2800" dirty="0"/>
              <a:t>What are the peak sales months?</a:t>
            </a:r>
          </a:p>
          <a:p>
            <a:r>
              <a:rPr lang="en-US" sz="2800" dirty="0"/>
              <a:t>Are weekends busier than weekdays?</a:t>
            </a:r>
          </a:p>
          <a:p>
            <a:r>
              <a:rPr lang="en-US" sz="2800" dirty="0"/>
              <a:t>Are there any other findings that stand out and are relevant to the stakeholders?</a:t>
            </a:r>
          </a:p>
          <a:p>
            <a:r>
              <a:rPr lang="en-US" sz="2800" dirty="0"/>
              <a:t>How reliable was the data? What cleaning was needed?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647393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AF8C91-3C91-6A08-B02C-29150AD1F9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832B2D-B22B-31E5-79CC-C662F0EDB9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5292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F0F283-C8B6-4598-89C9-C404C98A5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199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473B0C0-761B-443F-97A0-9D6E01FBB7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-1" y="-2"/>
            <a:ext cx="6300250" cy="6858002"/>
          </a:xfrm>
          <a:custGeom>
            <a:avLst/>
            <a:gdLst>
              <a:gd name="connsiteX0" fmla="*/ 0 w 6300250"/>
              <a:gd name="connsiteY0" fmla="*/ 0 h 6858002"/>
              <a:gd name="connsiteX1" fmla="*/ 3149600 w 6300250"/>
              <a:gd name="connsiteY1" fmla="*/ 0 h 6858002"/>
              <a:gd name="connsiteX2" fmla="*/ 3149600 w 6300250"/>
              <a:gd name="connsiteY2" fmla="*/ 2 h 6858002"/>
              <a:gd name="connsiteX3" fmla="*/ 6110455 w 6300250"/>
              <a:gd name="connsiteY3" fmla="*/ 2 h 6858002"/>
              <a:gd name="connsiteX4" fmla="*/ 6115495 w 6300250"/>
              <a:gd name="connsiteY4" fmla="*/ 66677 h 6858002"/>
              <a:gd name="connsiteX5" fmla="*/ 6123892 w 6300250"/>
              <a:gd name="connsiteY5" fmla="*/ 122239 h 6858002"/>
              <a:gd name="connsiteX6" fmla="*/ 6133970 w 6300250"/>
              <a:gd name="connsiteY6" fmla="*/ 174627 h 6858002"/>
              <a:gd name="connsiteX7" fmla="*/ 6150766 w 6300250"/>
              <a:gd name="connsiteY7" fmla="*/ 217489 h 6858002"/>
              <a:gd name="connsiteX8" fmla="*/ 6167562 w 6300250"/>
              <a:gd name="connsiteY8" fmla="*/ 260352 h 6858002"/>
              <a:gd name="connsiteX9" fmla="*/ 6187717 w 6300250"/>
              <a:gd name="connsiteY9" fmla="*/ 296864 h 6858002"/>
              <a:gd name="connsiteX10" fmla="*/ 6207872 w 6300250"/>
              <a:gd name="connsiteY10" fmla="*/ 334964 h 6858002"/>
              <a:gd name="connsiteX11" fmla="*/ 6226348 w 6300250"/>
              <a:gd name="connsiteY11" fmla="*/ 369889 h 6858002"/>
              <a:gd name="connsiteX12" fmla="*/ 6244823 w 6300250"/>
              <a:gd name="connsiteY12" fmla="*/ 409577 h 6858002"/>
              <a:gd name="connsiteX13" fmla="*/ 6261619 w 6300250"/>
              <a:gd name="connsiteY13" fmla="*/ 450852 h 6858002"/>
              <a:gd name="connsiteX14" fmla="*/ 6276736 w 6300250"/>
              <a:gd name="connsiteY14" fmla="*/ 496889 h 6858002"/>
              <a:gd name="connsiteX15" fmla="*/ 6288493 w 6300250"/>
              <a:gd name="connsiteY15" fmla="*/ 546102 h 6858002"/>
              <a:gd name="connsiteX16" fmla="*/ 6296891 w 6300250"/>
              <a:gd name="connsiteY16" fmla="*/ 606427 h 6858002"/>
              <a:gd name="connsiteX17" fmla="*/ 6300250 w 6300250"/>
              <a:gd name="connsiteY17" fmla="*/ 673102 h 6858002"/>
              <a:gd name="connsiteX18" fmla="*/ 6296891 w 6300250"/>
              <a:gd name="connsiteY18" fmla="*/ 744539 h 6858002"/>
              <a:gd name="connsiteX19" fmla="*/ 6288493 w 6300250"/>
              <a:gd name="connsiteY19" fmla="*/ 801689 h 6858002"/>
              <a:gd name="connsiteX20" fmla="*/ 6276736 w 6300250"/>
              <a:gd name="connsiteY20" fmla="*/ 854077 h 6858002"/>
              <a:gd name="connsiteX21" fmla="*/ 6261619 w 6300250"/>
              <a:gd name="connsiteY21" fmla="*/ 901702 h 6858002"/>
              <a:gd name="connsiteX22" fmla="*/ 6244823 w 6300250"/>
              <a:gd name="connsiteY22" fmla="*/ 942977 h 6858002"/>
              <a:gd name="connsiteX23" fmla="*/ 6224668 w 6300250"/>
              <a:gd name="connsiteY23" fmla="*/ 981077 h 6858002"/>
              <a:gd name="connsiteX24" fmla="*/ 6204513 w 6300250"/>
              <a:gd name="connsiteY24" fmla="*/ 1017589 h 6858002"/>
              <a:gd name="connsiteX25" fmla="*/ 6184358 w 6300250"/>
              <a:gd name="connsiteY25" fmla="*/ 1055689 h 6858002"/>
              <a:gd name="connsiteX26" fmla="*/ 6165882 w 6300250"/>
              <a:gd name="connsiteY26" fmla="*/ 1095377 h 6858002"/>
              <a:gd name="connsiteX27" fmla="*/ 6147406 w 6300250"/>
              <a:gd name="connsiteY27" fmla="*/ 1136652 h 6858002"/>
              <a:gd name="connsiteX28" fmla="*/ 6132291 w 6300250"/>
              <a:gd name="connsiteY28" fmla="*/ 1182689 h 6858002"/>
              <a:gd name="connsiteX29" fmla="*/ 6122213 w 6300250"/>
              <a:gd name="connsiteY29" fmla="*/ 1235077 h 6858002"/>
              <a:gd name="connsiteX30" fmla="*/ 6112135 w 6300250"/>
              <a:gd name="connsiteY30" fmla="*/ 1295402 h 6858002"/>
              <a:gd name="connsiteX31" fmla="*/ 6110455 w 6300250"/>
              <a:gd name="connsiteY31" fmla="*/ 1363664 h 6858002"/>
              <a:gd name="connsiteX32" fmla="*/ 6112135 w 6300250"/>
              <a:gd name="connsiteY32" fmla="*/ 1431927 h 6858002"/>
              <a:gd name="connsiteX33" fmla="*/ 6122213 w 6300250"/>
              <a:gd name="connsiteY33" fmla="*/ 1492252 h 6858002"/>
              <a:gd name="connsiteX34" fmla="*/ 6132291 w 6300250"/>
              <a:gd name="connsiteY34" fmla="*/ 1544639 h 6858002"/>
              <a:gd name="connsiteX35" fmla="*/ 6147406 w 6300250"/>
              <a:gd name="connsiteY35" fmla="*/ 1589089 h 6858002"/>
              <a:gd name="connsiteX36" fmla="*/ 6165882 w 6300250"/>
              <a:gd name="connsiteY36" fmla="*/ 1631952 h 6858002"/>
              <a:gd name="connsiteX37" fmla="*/ 6184358 w 6300250"/>
              <a:gd name="connsiteY37" fmla="*/ 1671639 h 6858002"/>
              <a:gd name="connsiteX38" fmla="*/ 6204513 w 6300250"/>
              <a:gd name="connsiteY38" fmla="*/ 1708152 h 6858002"/>
              <a:gd name="connsiteX39" fmla="*/ 6224668 w 6300250"/>
              <a:gd name="connsiteY39" fmla="*/ 1743077 h 6858002"/>
              <a:gd name="connsiteX40" fmla="*/ 6244823 w 6300250"/>
              <a:gd name="connsiteY40" fmla="*/ 1782764 h 6858002"/>
              <a:gd name="connsiteX41" fmla="*/ 6261619 w 6300250"/>
              <a:gd name="connsiteY41" fmla="*/ 1824039 h 6858002"/>
              <a:gd name="connsiteX42" fmla="*/ 6276736 w 6300250"/>
              <a:gd name="connsiteY42" fmla="*/ 1870077 h 6858002"/>
              <a:gd name="connsiteX43" fmla="*/ 6288493 w 6300250"/>
              <a:gd name="connsiteY43" fmla="*/ 1922464 h 6858002"/>
              <a:gd name="connsiteX44" fmla="*/ 6296891 w 6300250"/>
              <a:gd name="connsiteY44" fmla="*/ 1982789 h 6858002"/>
              <a:gd name="connsiteX45" fmla="*/ 6300250 w 6300250"/>
              <a:gd name="connsiteY45" fmla="*/ 2051052 h 6858002"/>
              <a:gd name="connsiteX46" fmla="*/ 6296891 w 6300250"/>
              <a:gd name="connsiteY46" fmla="*/ 2119314 h 6858002"/>
              <a:gd name="connsiteX47" fmla="*/ 6288493 w 6300250"/>
              <a:gd name="connsiteY47" fmla="*/ 2179639 h 6858002"/>
              <a:gd name="connsiteX48" fmla="*/ 6276736 w 6300250"/>
              <a:gd name="connsiteY48" fmla="*/ 2232027 h 6858002"/>
              <a:gd name="connsiteX49" fmla="*/ 6261619 w 6300250"/>
              <a:gd name="connsiteY49" fmla="*/ 2278064 h 6858002"/>
              <a:gd name="connsiteX50" fmla="*/ 6244823 w 6300250"/>
              <a:gd name="connsiteY50" fmla="*/ 2319339 h 6858002"/>
              <a:gd name="connsiteX51" fmla="*/ 6224668 w 6300250"/>
              <a:gd name="connsiteY51" fmla="*/ 2359027 h 6858002"/>
              <a:gd name="connsiteX52" fmla="*/ 6204513 w 6300250"/>
              <a:gd name="connsiteY52" fmla="*/ 2395539 h 6858002"/>
              <a:gd name="connsiteX53" fmla="*/ 6184358 w 6300250"/>
              <a:gd name="connsiteY53" fmla="*/ 2433639 h 6858002"/>
              <a:gd name="connsiteX54" fmla="*/ 6165882 w 6300250"/>
              <a:gd name="connsiteY54" fmla="*/ 2471739 h 6858002"/>
              <a:gd name="connsiteX55" fmla="*/ 6147406 w 6300250"/>
              <a:gd name="connsiteY55" fmla="*/ 2513014 h 6858002"/>
              <a:gd name="connsiteX56" fmla="*/ 6132291 w 6300250"/>
              <a:gd name="connsiteY56" fmla="*/ 2560639 h 6858002"/>
              <a:gd name="connsiteX57" fmla="*/ 6122213 w 6300250"/>
              <a:gd name="connsiteY57" fmla="*/ 2613027 h 6858002"/>
              <a:gd name="connsiteX58" fmla="*/ 6112135 w 6300250"/>
              <a:gd name="connsiteY58" fmla="*/ 2671764 h 6858002"/>
              <a:gd name="connsiteX59" fmla="*/ 6110455 w 6300250"/>
              <a:gd name="connsiteY59" fmla="*/ 2741614 h 6858002"/>
              <a:gd name="connsiteX60" fmla="*/ 6112135 w 6300250"/>
              <a:gd name="connsiteY60" fmla="*/ 2809877 h 6858002"/>
              <a:gd name="connsiteX61" fmla="*/ 6122213 w 6300250"/>
              <a:gd name="connsiteY61" fmla="*/ 2868614 h 6858002"/>
              <a:gd name="connsiteX62" fmla="*/ 6132291 w 6300250"/>
              <a:gd name="connsiteY62" fmla="*/ 2922589 h 6858002"/>
              <a:gd name="connsiteX63" fmla="*/ 6147406 w 6300250"/>
              <a:gd name="connsiteY63" fmla="*/ 2967039 h 6858002"/>
              <a:gd name="connsiteX64" fmla="*/ 6165882 w 6300250"/>
              <a:gd name="connsiteY64" fmla="*/ 3009902 h 6858002"/>
              <a:gd name="connsiteX65" fmla="*/ 6184358 w 6300250"/>
              <a:gd name="connsiteY65" fmla="*/ 3046414 h 6858002"/>
              <a:gd name="connsiteX66" fmla="*/ 6204513 w 6300250"/>
              <a:gd name="connsiteY66" fmla="*/ 3084514 h 6858002"/>
              <a:gd name="connsiteX67" fmla="*/ 6224668 w 6300250"/>
              <a:gd name="connsiteY67" fmla="*/ 3121027 h 6858002"/>
              <a:gd name="connsiteX68" fmla="*/ 6244823 w 6300250"/>
              <a:gd name="connsiteY68" fmla="*/ 3160714 h 6858002"/>
              <a:gd name="connsiteX69" fmla="*/ 6261619 w 6300250"/>
              <a:gd name="connsiteY69" fmla="*/ 3201989 h 6858002"/>
              <a:gd name="connsiteX70" fmla="*/ 6276736 w 6300250"/>
              <a:gd name="connsiteY70" fmla="*/ 3248027 h 6858002"/>
              <a:gd name="connsiteX71" fmla="*/ 6288493 w 6300250"/>
              <a:gd name="connsiteY71" fmla="*/ 3300414 h 6858002"/>
              <a:gd name="connsiteX72" fmla="*/ 6296891 w 6300250"/>
              <a:gd name="connsiteY72" fmla="*/ 3360739 h 6858002"/>
              <a:gd name="connsiteX73" fmla="*/ 6300250 w 6300250"/>
              <a:gd name="connsiteY73" fmla="*/ 3427414 h 6858002"/>
              <a:gd name="connsiteX74" fmla="*/ 6296891 w 6300250"/>
              <a:gd name="connsiteY74" fmla="*/ 3497264 h 6858002"/>
              <a:gd name="connsiteX75" fmla="*/ 6288493 w 6300250"/>
              <a:gd name="connsiteY75" fmla="*/ 3557589 h 6858002"/>
              <a:gd name="connsiteX76" fmla="*/ 6276736 w 6300250"/>
              <a:gd name="connsiteY76" fmla="*/ 3609977 h 6858002"/>
              <a:gd name="connsiteX77" fmla="*/ 6261619 w 6300250"/>
              <a:gd name="connsiteY77" fmla="*/ 3656014 h 6858002"/>
              <a:gd name="connsiteX78" fmla="*/ 6244823 w 6300250"/>
              <a:gd name="connsiteY78" fmla="*/ 3697289 h 6858002"/>
              <a:gd name="connsiteX79" fmla="*/ 6224668 w 6300250"/>
              <a:gd name="connsiteY79" fmla="*/ 3736977 h 6858002"/>
              <a:gd name="connsiteX80" fmla="*/ 6184358 w 6300250"/>
              <a:gd name="connsiteY80" fmla="*/ 3811589 h 6858002"/>
              <a:gd name="connsiteX81" fmla="*/ 6165882 w 6300250"/>
              <a:gd name="connsiteY81" fmla="*/ 3848102 h 6858002"/>
              <a:gd name="connsiteX82" fmla="*/ 6147406 w 6300250"/>
              <a:gd name="connsiteY82" fmla="*/ 3890964 h 6858002"/>
              <a:gd name="connsiteX83" fmla="*/ 6132291 w 6300250"/>
              <a:gd name="connsiteY83" fmla="*/ 3935414 h 6858002"/>
              <a:gd name="connsiteX84" fmla="*/ 6122213 w 6300250"/>
              <a:gd name="connsiteY84" fmla="*/ 3987802 h 6858002"/>
              <a:gd name="connsiteX85" fmla="*/ 6112135 w 6300250"/>
              <a:gd name="connsiteY85" fmla="*/ 4048127 h 6858002"/>
              <a:gd name="connsiteX86" fmla="*/ 6110455 w 6300250"/>
              <a:gd name="connsiteY86" fmla="*/ 4116389 h 6858002"/>
              <a:gd name="connsiteX87" fmla="*/ 6112135 w 6300250"/>
              <a:gd name="connsiteY87" fmla="*/ 4186239 h 6858002"/>
              <a:gd name="connsiteX88" fmla="*/ 6122213 w 6300250"/>
              <a:gd name="connsiteY88" fmla="*/ 4244977 h 6858002"/>
              <a:gd name="connsiteX89" fmla="*/ 6132291 w 6300250"/>
              <a:gd name="connsiteY89" fmla="*/ 4297364 h 6858002"/>
              <a:gd name="connsiteX90" fmla="*/ 6147406 w 6300250"/>
              <a:gd name="connsiteY90" fmla="*/ 4343402 h 6858002"/>
              <a:gd name="connsiteX91" fmla="*/ 6165882 w 6300250"/>
              <a:gd name="connsiteY91" fmla="*/ 4386264 h 6858002"/>
              <a:gd name="connsiteX92" fmla="*/ 6184358 w 6300250"/>
              <a:gd name="connsiteY92" fmla="*/ 4424364 h 6858002"/>
              <a:gd name="connsiteX93" fmla="*/ 6224668 w 6300250"/>
              <a:gd name="connsiteY93" fmla="*/ 4498977 h 6858002"/>
              <a:gd name="connsiteX94" fmla="*/ 6244823 w 6300250"/>
              <a:gd name="connsiteY94" fmla="*/ 4537077 h 6858002"/>
              <a:gd name="connsiteX95" fmla="*/ 6261619 w 6300250"/>
              <a:gd name="connsiteY95" fmla="*/ 4579939 h 6858002"/>
              <a:gd name="connsiteX96" fmla="*/ 6276736 w 6300250"/>
              <a:gd name="connsiteY96" fmla="*/ 4625977 h 6858002"/>
              <a:gd name="connsiteX97" fmla="*/ 6288493 w 6300250"/>
              <a:gd name="connsiteY97" fmla="*/ 4678364 h 6858002"/>
              <a:gd name="connsiteX98" fmla="*/ 6296891 w 6300250"/>
              <a:gd name="connsiteY98" fmla="*/ 4738689 h 6858002"/>
              <a:gd name="connsiteX99" fmla="*/ 6300250 w 6300250"/>
              <a:gd name="connsiteY99" fmla="*/ 4806952 h 6858002"/>
              <a:gd name="connsiteX100" fmla="*/ 6296891 w 6300250"/>
              <a:gd name="connsiteY100" fmla="*/ 4875214 h 6858002"/>
              <a:gd name="connsiteX101" fmla="*/ 6288493 w 6300250"/>
              <a:gd name="connsiteY101" fmla="*/ 4935539 h 6858002"/>
              <a:gd name="connsiteX102" fmla="*/ 6276736 w 6300250"/>
              <a:gd name="connsiteY102" fmla="*/ 4987927 h 6858002"/>
              <a:gd name="connsiteX103" fmla="*/ 6261619 w 6300250"/>
              <a:gd name="connsiteY103" fmla="*/ 5033964 h 6858002"/>
              <a:gd name="connsiteX104" fmla="*/ 6244823 w 6300250"/>
              <a:gd name="connsiteY104" fmla="*/ 5075239 h 6858002"/>
              <a:gd name="connsiteX105" fmla="*/ 6224668 w 6300250"/>
              <a:gd name="connsiteY105" fmla="*/ 5114927 h 6858002"/>
              <a:gd name="connsiteX106" fmla="*/ 6204513 w 6300250"/>
              <a:gd name="connsiteY106" fmla="*/ 5149852 h 6858002"/>
              <a:gd name="connsiteX107" fmla="*/ 6184358 w 6300250"/>
              <a:gd name="connsiteY107" fmla="*/ 5186364 h 6858002"/>
              <a:gd name="connsiteX108" fmla="*/ 6165882 w 6300250"/>
              <a:gd name="connsiteY108" fmla="*/ 5226052 h 6858002"/>
              <a:gd name="connsiteX109" fmla="*/ 6147406 w 6300250"/>
              <a:gd name="connsiteY109" fmla="*/ 5268914 h 6858002"/>
              <a:gd name="connsiteX110" fmla="*/ 6132291 w 6300250"/>
              <a:gd name="connsiteY110" fmla="*/ 5313364 h 6858002"/>
              <a:gd name="connsiteX111" fmla="*/ 6122213 w 6300250"/>
              <a:gd name="connsiteY111" fmla="*/ 5365752 h 6858002"/>
              <a:gd name="connsiteX112" fmla="*/ 6112135 w 6300250"/>
              <a:gd name="connsiteY112" fmla="*/ 5426077 h 6858002"/>
              <a:gd name="connsiteX113" fmla="*/ 6110455 w 6300250"/>
              <a:gd name="connsiteY113" fmla="*/ 5494339 h 6858002"/>
              <a:gd name="connsiteX114" fmla="*/ 6112135 w 6300250"/>
              <a:gd name="connsiteY114" fmla="*/ 5562602 h 6858002"/>
              <a:gd name="connsiteX115" fmla="*/ 6122213 w 6300250"/>
              <a:gd name="connsiteY115" fmla="*/ 5622927 h 6858002"/>
              <a:gd name="connsiteX116" fmla="*/ 6132291 w 6300250"/>
              <a:gd name="connsiteY116" fmla="*/ 5675314 h 6858002"/>
              <a:gd name="connsiteX117" fmla="*/ 6147406 w 6300250"/>
              <a:gd name="connsiteY117" fmla="*/ 5721352 h 6858002"/>
              <a:gd name="connsiteX118" fmla="*/ 6165882 w 6300250"/>
              <a:gd name="connsiteY118" fmla="*/ 5762627 h 6858002"/>
              <a:gd name="connsiteX119" fmla="*/ 6184358 w 6300250"/>
              <a:gd name="connsiteY119" fmla="*/ 5802314 h 6858002"/>
              <a:gd name="connsiteX120" fmla="*/ 6204513 w 6300250"/>
              <a:gd name="connsiteY120" fmla="*/ 5840414 h 6858002"/>
              <a:gd name="connsiteX121" fmla="*/ 6224668 w 6300250"/>
              <a:gd name="connsiteY121" fmla="*/ 5876927 h 6858002"/>
              <a:gd name="connsiteX122" fmla="*/ 6244823 w 6300250"/>
              <a:gd name="connsiteY122" fmla="*/ 5915027 h 6858002"/>
              <a:gd name="connsiteX123" fmla="*/ 6261619 w 6300250"/>
              <a:gd name="connsiteY123" fmla="*/ 5956302 h 6858002"/>
              <a:gd name="connsiteX124" fmla="*/ 6276736 w 6300250"/>
              <a:gd name="connsiteY124" fmla="*/ 6003927 h 6858002"/>
              <a:gd name="connsiteX125" fmla="*/ 6288493 w 6300250"/>
              <a:gd name="connsiteY125" fmla="*/ 6056314 h 6858002"/>
              <a:gd name="connsiteX126" fmla="*/ 6296891 w 6300250"/>
              <a:gd name="connsiteY126" fmla="*/ 6113464 h 6858002"/>
              <a:gd name="connsiteX127" fmla="*/ 6300250 w 6300250"/>
              <a:gd name="connsiteY127" fmla="*/ 6183314 h 6858002"/>
              <a:gd name="connsiteX128" fmla="*/ 6296891 w 6300250"/>
              <a:gd name="connsiteY128" fmla="*/ 6251577 h 6858002"/>
              <a:gd name="connsiteX129" fmla="*/ 6288493 w 6300250"/>
              <a:gd name="connsiteY129" fmla="*/ 6311902 h 6858002"/>
              <a:gd name="connsiteX130" fmla="*/ 6276736 w 6300250"/>
              <a:gd name="connsiteY130" fmla="*/ 6361114 h 6858002"/>
              <a:gd name="connsiteX131" fmla="*/ 6261619 w 6300250"/>
              <a:gd name="connsiteY131" fmla="*/ 6407152 h 6858002"/>
              <a:gd name="connsiteX132" fmla="*/ 6244823 w 6300250"/>
              <a:gd name="connsiteY132" fmla="*/ 6448427 h 6858002"/>
              <a:gd name="connsiteX133" fmla="*/ 6226348 w 6300250"/>
              <a:gd name="connsiteY133" fmla="*/ 6488114 h 6858002"/>
              <a:gd name="connsiteX134" fmla="*/ 6207872 w 6300250"/>
              <a:gd name="connsiteY134" fmla="*/ 6523039 h 6858002"/>
              <a:gd name="connsiteX135" fmla="*/ 6187717 w 6300250"/>
              <a:gd name="connsiteY135" fmla="*/ 6561139 h 6858002"/>
              <a:gd name="connsiteX136" fmla="*/ 6167562 w 6300250"/>
              <a:gd name="connsiteY136" fmla="*/ 6597652 h 6858002"/>
              <a:gd name="connsiteX137" fmla="*/ 6150766 w 6300250"/>
              <a:gd name="connsiteY137" fmla="*/ 6640514 h 6858002"/>
              <a:gd name="connsiteX138" fmla="*/ 6133970 w 6300250"/>
              <a:gd name="connsiteY138" fmla="*/ 6683377 h 6858002"/>
              <a:gd name="connsiteX139" fmla="*/ 6123892 w 6300250"/>
              <a:gd name="connsiteY139" fmla="*/ 6735764 h 6858002"/>
              <a:gd name="connsiteX140" fmla="*/ 6115495 w 6300250"/>
              <a:gd name="connsiteY140" fmla="*/ 6791327 h 6858002"/>
              <a:gd name="connsiteX141" fmla="*/ 6110455 w 6300250"/>
              <a:gd name="connsiteY141" fmla="*/ 6858002 h 6858002"/>
              <a:gd name="connsiteX142" fmla="*/ 3149600 w 6300250"/>
              <a:gd name="connsiteY142" fmla="*/ 6858002 h 6858002"/>
              <a:gd name="connsiteX143" fmla="*/ 2707087 w 6300250"/>
              <a:gd name="connsiteY143" fmla="*/ 6858002 h 6858002"/>
              <a:gd name="connsiteX144" fmla="*/ 0 w 6300250"/>
              <a:gd name="connsiteY144" fmla="*/ 6858002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</a:cxnLst>
            <a:rect l="l" t="t" r="r" b="b"/>
            <a:pathLst>
              <a:path w="6300250" h="6858002">
                <a:moveTo>
                  <a:pt x="0" y="0"/>
                </a:moveTo>
                <a:lnTo>
                  <a:pt x="3149600" y="0"/>
                </a:lnTo>
                <a:lnTo>
                  <a:pt x="3149600" y="2"/>
                </a:lnTo>
                <a:lnTo>
                  <a:pt x="6110455" y="2"/>
                </a:lnTo>
                <a:lnTo>
                  <a:pt x="6115495" y="66677"/>
                </a:lnTo>
                <a:lnTo>
                  <a:pt x="6123892" y="122239"/>
                </a:lnTo>
                <a:lnTo>
                  <a:pt x="6133970" y="174627"/>
                </a:lnTo>
                <a:lnTo>
                  <a:pt x="6150766" y="217489"/>
                </a:lnTo>
                <a:lnTo>
                  <a:pt x="6167562" y="260352"/>
                </a:lnTo>
                <a:lnTo>
                  <a:pt x="6187717" y="296864"/>
                </a:lnTo>
                <a:lnTo>
                  <a:pt x="6207872" y="334964"/>
                </a:lnTo>
                <a:lnTo>
                  <a:pt x="6226348" y="369889"/>
                </a:lnTo>
                <a:lnTo>
                  <a:pt x="6244823" y="409577"/>
                </a:lnTo>
                <a:lnTo>
                  <a:pt x="6261619" y="450852"/>
                </a:lnTo>
                <a:lnTo>
                  <a:pt x="6276736" y="496889"/>
                </a:lnTo>
                <a:lnTo>
                  <a:pt x="6288493" y="546102"/>
                </a:lnTo>
                <a:lnTo>
                  <a:pt x="6296891" y="606427"/>
                </a:lnTo>
                <a:lnTo>
                  <a:pt x="6300250" y="673102"/>
                </a:lnTo>
                <a:lnTo>
                  <a:pt x="6296891" y="744539"/>
                </a:lnTo>
                <a:lnTo>
                  <a:pt x="6288493" y="801689"/>
                </a:lnTo>
                <a:lnTo>
                  <a:pt x="6276736" y="854077"/>
                </a:lnTo>
                <a:lnTo>
                  <a:pt x="6261619" y="901702"/>
                </a:lnTo>
                <a:lnTo>
                  <a:pt x="6244823" y="942977"/>
                </a:lnTo>
                <a:lnTo>
                  <a:pt x="6224668" y="981077"/>
                </a:lnTo>
                <a:lnTo>
                  <a:pt x="6204513" y="1017589"/>
                </a:lnTo>
                <a:lnTo>
                  <a:pt x="6184358" y="1055689"/>
                </a:lnTo>
                <a:lnTo>
                  <a:pt x="6165882" y="1095377"/>
                </a:lnTo>
                <a:lnTo>
                  <a:pt x="6147406" y="1136652"/>
                </a:lnTo>
                <a:lnTo>
                  <a:pt x="6132291" y="1182689"/>
                </a:lnTo>
                <a:lnTo>
                  <a:pt x="6122213" y="1235077"/>
                </a:lnTo>
                <a:lnTo>
                  <a:pt x="6112135" y="1295402"/>
                </a:lnTo>
                <a:lnTo>
                  <a:pt x="6110455" y="1363664"/>
                </a:lnTo>
                <a:lnTo>
                  <a:pt x="6112135" y="1431927"/>
                </a:lnTo>
                <a:lnTo>
                  <a:pt x="6122213" y="1492252"/>
                </a:lnTo>
                <a:lnTo>
                  <a:pt x="6132291" y="1544639"/>
                </a:lnTo>
                <a:lnTo>
                  <a:pt x="6147406" y="1589089"/>
                </a:lnTo>
                <a:lnTo>
                  <a:pt x="6165882" y="1631952"/>
                </a:lnTo>
                <a:lnTo>
                  <a:pt x="6184358" y="1671639"/>
                </a:lnTo>
                <a:lnTo>
                  <a:pt x="6204513" y="1708152"/>
                </a:lnTo>
                <a:lnTo>
                  <a:pt x="6224668" y="1743077"/>
                </a:lnTo>
                <a:lnTo>
                  <a:pt x="6244823" y="1782764"/>
                </a:lnTo>
                <a:lnTo>
                  <a:pt x="6261619" y="1824039"/>
                </a:lnTo>
                <a:lnTo>
                  <a:pt x="6276736" y="1870077"/>
                </a:lnTo>
                <a:lnTo>
                  <a:pt x="6288493" y="1922464"/>
                </a:lnTo>
                <a:lnTo>
                  <a:pt x="6296891" y="1982789"/>
                </a:lnTo>
                <a:lnTo>
                  <a:pt x="6300250" y="2051052"/>
                </a:lnTo>
                <a:lnTo>
                  <a:pt x="6296891" y="2119314"/>
                </a:lnTo>
                <a:lnTo>
                  <a:pt x="6288493" y="2179639"/>
                </a:lnTo>
                <a:lnTo>
                  <a:pt x="6276736" y="2232027"/>
                </a:lnTo>
                <a:lnTo>
                  <a:pt x="6261619" y="2278064"/>
                </a:lnTo>
                <a:lnTo>
                  <a:pt x="6244823" y="2319339"/>
                </a:lnTo>
                <a:lnTo>
                  <a:pt x="6224668" y="2359027"/>
                </a:lnTo>
                <a:lnTo>
                  <a:pt x="6204513" y="2395539"/>
                </a:lnTo>
                <a:lnTo>
                  <a:pt x="6184358" y="2433639"/>
                </a:lnTo>
                <a:lnTo>
                  <a:pt x="6165882" y="2471739"/>
                </a:lnTo>
                <a:lnTo>
                  <a:pt x="6147406" y="2513014"/>
                </a:lnTo>
                <a:lnTo>
                  <a:pt x="6132291" y="2560639"/>
                </a:lnTo>
                <a:lnTo>
                  <a:pt x="6122213" y="2613027"/>
                </a:lnTo>
                <a:lnTo>
                  <a:pt x="6112135" y="2671764"/>
                </a:lnTo>
                <a:lnTo>
                  <a:pt x="6110455" y="2741614"/>
                </a:lnTo>
                <a:lnTo>
                  <a:pt x="6112135" y="2809877"/>
                </a:lnTo>
                <a:lnTo>
                  <a:pt x="6122213" y="2868614"/>
                </a:lnTo>
                <a:lnTo>
                  <a:pt x="6132291" y="2922589"/>
                </a:lnTo>
                <a:lnTo>
                  <a:pt x="6147406" y="2967039"/>
                </a:lnTo>
                <a:lnTo>
                  <a:pt x="6165882" y="3009902"/>
                </a:lnTo>
                <a:lnTo>
                  <a:pt x="6184358" y="3046414"/>
                </a:lnTo>
                <a:lnTo>
                  <a:pt x="6204513" y="3084514"/>
                </a:lnTo>
                <a:lnTo>
                  <a:pt x="6224668" y="3121027"/>
                </a:lnTo>
                <a:lnTo>
                  <a:pt x="6244823" y="3160714"/>
                </a:lnTo>
                <a:lnTo>
                  <a:pt x="6261619" y="3201989"/>
                </a:lnTo>
                <a:lnTo>
                  <a:pt x="6276736" y="3248027"/>
                </a:lnTo>
                <a:lnTo>
                  <a:pt x="6288493" y="3300414"/>
                </a:lnTo>
                <a:lnTo>
                  <a:pt x="6296891" y="3360739"/>
                </a:lnTo>
                <a:lnTo>
                  <a:pt x="6300250" y="3427414"/>
                </a:lnTo>
                <a:lnTo>
                  <a:pt x="6296891" y="3497264"/>
                </a:lnTo>
                <a:lnTo>
                  <a:pt x="6288493" y="3557589"/>
                </a:lnTo>
                <a:lnTo>
                  <a:pt x="6276736" y="3609977"/>
                </a:lnTo>
                <a:lnTo>
                  <a:pt x="6261619" y="3656014"/>
                </a:lnTo>
                <a:lnTo>
                  <a:pt x="6244823" y="3697289"/>
                </a:lnTo>
                <a:lnTo>
                  <a:pt x="6224668" y="3736977"/>
                </a:lnTo>
                <a:lnTo>
                  <a:pt x="6184358" y="3811589"/>
                </a:lnTo>
                <a:lnTo>
                  <a:pt x="6165882" y="3848102"/>
                </a:lnTo>
                <a:lnTo>
                  <a:pt x="6147406" y="3890964"/>
                </a:lnTo>
                <a:lnTo>
                  <a:pt x="6132291" y="3935414"/>
                </a:lnTo>
                <a:lnTo>
                  <a:pt x="6122213" y="3987802"/>
                </a:lnTo>
                <a:lnTo>
                  <a:pt x="6112135" y="4048127"/>
                </a:lnTo>
                <a:lnTo>
                  <a:pt x="6110455" y="4116389"/>
                </a:lnTo>
                <a:lnTo>
                  <a:pt x="6112135" y="4186239"/>
                </a:lnTo>
                <a:lnTo>
                  <a:pt x="6122213" y="4244977"/>
                </a:lnTo>
                <a:lnTo>
                  <a:pt x="6132291" y="4297364"/>
                </a:lnTo>
                <a:lnTo>
                  <a:pt x="6147406" y="4343402"/>
                </a:lnTo>
                <a:lnTo>
                  <a:pt x="6165882" y="4386264"/>
                </a:lnTo>
                <a:lnTo>
                  <a:pt x="6184358" y="4424364"/>
                </a:lnTo>
                <a:lnTo>
                  <a:pt x="6224668" y="4498977"/>
                </a:lnTo>
                <a:lnTo>
                  <a:pt x="6244823" y="4537077"/>
                </a:lnTo>
                <a:lnTo>
                  <a:pt x="6261619" y="4579939"/>
                </a:lnTo>
                <a:lnTo>
                  <a:pt x="6276736" y="4625977"/>
                </a:lnTo>
                <a:lnTo>
                  <a:pt x="6288493" y="4678364"/>
                </a:lnTo>
                <a:lnTo>
                  <a:pt x="6296891" y="4738689"/>
                </a:lnTo>
                <a:lnTo>
                  <a:pt x="6300250" y="4806952"/>
                </a:lnTo>
                <a:lnTo>
                  <a:pt x="6296891" y="4875214"/>
                </a:lnTo>
                <a:lnTo>
                  <a:pt x="6288493" y="4935539"/>
                </a:lnTo>
                <a:lnTo>
                  <a:pt x="6276736" y="4987927"/>
                </a:lnTo>
                <a:lnTo>
                  <a:pt x="6261619" y="5033964"/>
                </a:lnTo>
                <a:lnTo>
                  <a:pt x="6244823" y="5075239"/>
                </a:lnTo>
                <a:lnTo>
                  <a:pt x="6224668" y="5114927"/>
                </a:lnTo>
                <a:lnTo>
                  <a:pt x="6204513" y="5149852"/>
                </a:lnTo>
                <a:lnTo>
                  <a:pt x="6184358" y="5186364"/>
                </a:lnTo>
                <a:lnTo>
                  <a:pt x="6165882" y="5226052"/>
                </a:lnTo>
                <a:lnTo>
                  <a:pt x="6147406" y="5268914"/>
                </a:lnTo>
                <a:lnTo>
                  <a:pt x="6132291" y="5313364"/>
                </a:lnTo>
                <a:lnTo>
                  <a:pt x="6122213" y="5365752"/>
                </a:lnTo>
                <a:lnTo>
                  <a:pt x="6112135" y="5426077"/>
                </a:lnTo>
                <a:lnTo>
                  <a:pt x="6110455" y="5494339"/>
                </a:lnTo>
                <a:lnTo>
                  <a:pt x="6112135" y="5562602"/>
                </a:lnTo>
                <a:lnTo>
                  <a:pt x="6122213" y="5622927"/>
                </a:lnTo>
                <a:lnTo>
                  <a:pt x="6132291" y="5675314"/>
                </a:lnTo>
                <a:lnTo>
                  <a:pt x="6147406" y="5721352"/>
                </a:lnTo>
                <a:lnTo>
                  <a:pt x="6165882" y="5762627"/>
                </a:lnTo>
                <a:lnTo>
                  <a:pt x="6184358" y="5802314"/>
                </a:lnTo>
                <a:lnTo>
                  <a:pt x="6204513" y="5840414"/>
                </a:lnTo>
                <a:lnTo>
                  <a:pt x="6224668" y="5876927"/>
                </a:lnTo>
                <a:lnTo>
                  <a:pt x="6244823" y="5915027"/>
                </a:lnTo>
                <a:lnTo>
                  <a:pt x="6261619" y="5956302"/>
                </a:lnTo>
                <a:lnTo>
                  <a:pt x="6276736" y="6003927"/>
                </a:lnTo>
                <a:lnTo>
                  <a:pt x="6288493" y="6056314"/>
                </a:lnTo>
                <a:lnTo>
                  <a:pt x="6296891" y="6113464"/>
                </a:lnTo>
                <a:lnTo>
                  <a:pt x="6300250" y="6183314"/>
                </a:lnTo>
                <a:lnTo>
                  <a:pt x="6296891" y="6251577"/>
                </a:lnTo>
                <a:lnTo>
                  <a:pt x="6288493" y="6311902"/>
                </a:lnTo>
                <a:lnTo>
                  <a:pt x="6276736" y="6361114"/>
                </a:lnTo>
                <a:lnTo>
                  <a:pt x="6261619" y="6407152"/>
                </a:lnTo>
                <a:lnTo>
                  <a:pt x="6244823" y="6448427"/>
                </a:lnTo>
                <a:lnTo>
                  <a:pt x="6226348" y="6488114"/>
                </a:lnTo>
                <a:lnTo>
                  <a:pt x="6207872" y="6523039"/>
                </a:lnTo>
                <a:lnTo>
                  <a:pt x="6187717" y="6561139"/>
                </a:lnTo>
                <a:lnTo>
                  <a:pt x="6167562" y="6597652"/>
                </a:lnTo>
                <a:lnTo>
                  <a:pt x="6150766" y="6640514"/>
                </a:lnTo>
                <a:lnTo>
                  <a:pt x="6133970" y="6683377"/>
                </a:lnTo>
                <a:lnTo>
                  <a:pt x="6123892" y="6735764"/>
                </a:lnTo>
                <a:lnTo>
                  <a:pt x="6115495" y="6791327"/>
                </a:lnTo>
                <a:lnTo>
                  <a:pt x="6110455" y="6858002"/>
                </a:lnTo>
                <a:lnTo>
                  <a:pt x="3149600" y="6858002"/>
                </a:lnTo>
                <a:lnTo>
                  <a:pt x="2707087" y="6858002"/>
                </a:lnTo>
                <a:lnTo>
                  <a:pt x="0" y="6858002"/>
                </a:lnTo>
                <a:close/>
              </a:path>
            </a:pathLst>
          </a:custGeom>
          <a:solidFill>
            <a:schemeClr val="accent1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7477E7B-2C52-B273-9381-2FDCA99CF6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4186" y="673842"/>
            <a:ext cx="5055340" cy="2005562"/>
          </a:xfrm>
        </p:spPr>
        <p:txBody>
          <a:bodyPr anchor="ctr">
            <a:normAutofit/>
          </a:bodyPr>
          <a:lstStyle/>
          <a:p>
            <a:r>
              <a:rPr lang="en-US" sz="4400" dirty="0">
                <a:solidFill>
                  <a:srgbClr val="2A1A00"/>
                </a:solidFill>
              </a:rPr>
              <a:t>Recommendations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3B475C6-1445-41C7-9360-49FD7C1C1E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6CFC2C-512C-97FE-9249-4A52BCCE3F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8277" y="1430306"/>
            <a:ext cx="4680729" cy="4566609"/>
          </a:xfrm>
        </p:spPr>
        <p:txBody>
          <a:bodyPr anchor="ctr">
            <a:normAutofit/>
          </a:bodyPr>
          <a:lstStyle/>
          <a:p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B49341D-A8FC-47D7-762B-E2A77A004028}"/>
              </a:ext>
            </a:extLst>
          </p:cNvPr>
          <p:cNvSpPr txBox="1"/>
          <p:nvPr/>
        </p:nvSpPr>
        <p:spPr>
          <a:xfrm>
            <a:off x="1041991" y="2679404"/>
            <a:ext cx="45507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Text</a:t>
            </a:r>
          </a:p>
        </p:txBody>
      </p:sp>
    </p:spTree>
    <p:extLst>
      <p:ext uri="{BB962C8B-B14F-4D97-AF65-F5344CB8AC3E}">
        <p14:creationId xmlns:p14="http://schemas.microsoft.com/office/powerpoint/2010/main" val="13939368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tint val="95000"/>
            <a:satMod val="17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CFC012A5-170D-4B0F-A916-A8EE2C6CE9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7F40654-5E8C-468A-9596-50927AF198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334598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5C3E638-6E43-66AB-C48A-69D17AEDC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5201" y="1354945"/>
            <a:ext cx="2059048" cy="4148110"/>
          </a:xfrm>
        </p:spPr>
        <p:txBody>
          <a:bodyPr anchor="ctr">
            <a:normAutofit/>
          </a:bodyPr>
          <a:lstStyle/>
          <a:p>
            <a:r>
              <a:rPr lang="en-US" sz="2400">
                <a:solidFill>
                  <a:srgbClr val="2A1A00"/>
                </a:solidFill>
              </a:rPr>
              <a:t>Reflections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B1BD4A-8DE6-4266-9C27-59260F938E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43467" cy="68580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accent2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B7327D-DEF2-95DF-FF4C-D7D68BD251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28580" y="1354945"/>
            <a:ext cx="7601419" cy="4148110"/>
          </a:xfrm>
        </p:spPr>
        <p:txBody>
          <a:bodyPr anchor="ctr">
            <a:norm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88364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93B3D315-2706-4149-873C-331EDFAFEF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ltGray">
          <a:xfrm>
            <a:off x="0" y="0"/>
            <a:ext cx="12192001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698B96A-BE58-F1A3-3852-56458A26BC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1678" y="949642"/>
            <a:ext cx="4882422" cy="1492132"/>
          </a:xfrm>
        </p:spPr>
        <p:txBody>
          <a:bodyPr>
            <a:normAutofit/>
          </a:bodyPr>
          <a:lstStyle/>
          <a:p>
            <a:r>
              <a:rPr lang="en-US" sz="7200" dirty="0"/>
              <a:t>Thank you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8D04E398-086D-467C-B390-9F9079FA7A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83464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928F65-7DAF-C73F-DAF9-6ED1075A1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853721" y="3046264"/>
            <a:ext cx="2479494" cy="149213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tx1">
                    <a:lumMod val="85000"/>
                    <a:lumOff val="15000"/>
                  </a:schemeClr>
                </a:solidFill>
              </a:rPr>
              <a:t>Questions?</a:t>
            </a:r>
          </a:p>
        </p:txBody>
      </p:sp>
      <p:sp>
        <p:nvSpPr>
          <p:cNvPr id="14" name="Freeform 6">
            <a:extLst>
              <a:ext uri="{FF2B5EF4-FFF2-40B4-BE49-F238E27FC236}">
                <a16:creationId xmlns:a16="http://schemas.microsoft.com/office/drawing/2014/main" id="{20E344BB-E23E-4198-B2C7-8E752C6A95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>
            <a:off x="6390140" y="613446"/>
            <a:ext cx="5235575" cy="5229225"/>
          </a:xfrm>
          <a:custGeom>
            <a:avLst/>
            <a:gdLst/>
            <a:ahLst/>
            <a:cxnLst/>
            <a:rect l="0" t="0" r="r" b="b"/>
            <a:pathLst>
              <a:path w="3298" h="3294">
                <a:moveTo>
                  <a:pt x="1649" y="0"/>
                </a:moveTo>
                <a:lnTo>
                  <a:pt x="1681" y="3"/>
                </a:lnTo>
                <a:lnTo>
                  <a:pt x="1712" y="11"/>
                </a:lnTo>
                <a:lnTo>
                  <a:pt x="1742" y="23"/>
                </a:lnTo>
                <a:lnTo>
                  <a:pt x="1773" y="38"/>
                </a:lnTo>
                <a:lnTo>
                  <a:pt x="1802" y="55"/>
                </a:lnTo>
                <a:lnTo>
                  <a:pt x="1832" y="73"/>
                </a:lnTo>
                <a:lnTo>
                  <a:pt x="1862" y="89"/>
                </a:lnTo>
                <a:lnTo>
                  <a:pt x="1892" y="105"/>
                </a:lnTo>
                <a:lnTo>
                  <a:pt x="1921" y="117"/>
                </a:lnTo>
                <a:lnTo>
                  <a:pt x="1953" y="125"/>
                </a:lnTo>
                <a:lnTo>
                  <a:pt x="1984" y="129"/>
                </a:lnTo>
                <a:lnTo>
                  <a:pt x="2017" y="129"/>
                </a:lnTo>
                <a:lnTo>
                  <a:pt x="2051" y="127"/>
                </a:lnTo>
                <a:lnTo>
                  <a:pt x="2085" y="123"/>
                </a:lnTo>
                <a:lnTo>
                  <a:pt x="2119" y="118"/>
                </a:lnTo>
                <a:lnTo>
                  <a:pt x="2153" y="114"/>
                </a:lnTo>
                <a:lnTo>
                  <a:pt x="2187" y="111"/>
                </a:lnTo>
                <a:lnTo>
                  <a:pt x="2219" y="112"/>
                </a:lnTo>
                <a:lnTo>
                  <a:pt x="2250" y="116"/>
                </a:lnTo>
                <a:lnTo>
                  <a:pt x="2280" y="125"/>
                </a:lnTo>
                <a:lnTo>
                  <a:pt x="2305" y="138"/>
                </a:lnTo>
                <a:lnTo>
                  <a:pt x="2329" y="155"/>
                </a:lnTo>
                <a:lnTo>
                  <a:pt x="2350" y="175"/>
                </a:lnTo>
                <a:lnTo>
                  <a:pt x="2371" y="198"/>
                </a:lnTo>
                <a:lnTo>
                  <a:pt x="2390" y="222"/>
                </a:lnTo>
                <a:lnTo>
                  <a:pt x="2409" y="247"/>
                </a:lnTo>
                <a:lnTo>
                  <a:pt x="2428" y="272"/>
                </a:lnTo>
                <a:lnTo>
                  <a:pt x="2447" y="296"/>
                </a:lnTo>
                <a:lnTo>
                  <a:pt x="2467" y="319"/>
                </a:lnTo>
                <a:lnTo>
                  <a:pt x="2490" y="339"/>
                </a:lnTo>
                <a:lnTo>
                  <a:pt x="2512" y="357"/>
                </a:lnTo>
                <a:lnTo>
                  <a:pt x="2537" y="371"/>
                </a:lnTo>
                <a:lnTo>
                  <a:pt x="2564" y="383"/>
                </a:lnTo>
                <a:lnTo>
                  <a:pt x="2593" y="393"/>
                </a:lnTo>
                <a:lnTo>
                  <a:pt x="2623" y="402"/>
                </a:lnTo>
                <a:lnTo>
                  <a:pt x="2653" y="410"/>
                </a:lnTo>
                <a:lnTo>
                  <a:pt x="2684" y="418"/>
                </a:lnTo>
                <a:lnTo>
                  <a:pt x="2713" y="427"/>
                </a:lnTo>
                <a:lnTo>
                  <a:pt x="2742" y="437"/>
                </a:lnTo>
                <a:lnTo>
                  <a:pt x="2769" y="449"/>
                </a:lnTo>
                <a:lnTo>
                  <a:pt x="2793" y="464"/>
                </a:lnTo>
                <a:lnTo>
                  <a:pt x="2815" y="482"/>
                </a:lnTo>
                <a:lnTo>
                  <a:pt x="2833" y="504"/>
                </a:lnTo>
                <a:lnTo>
                  <a:pt x="2848" y="528"/>
                </a:lnTo>
                <a:lnTo>
                  <a:pt x="2860" y="555"/>
                </a:lnTo>
                <a:lnTo>
                  <a:pt x="2870" y="584"/>
                </a:lnTo>
                <a:lnTo>
                  <a:pt x="2879" y="613"/>
                </a:lnTo>
                <a:lnTo>
                  <a:pt x="2887" y="644"/>
                </a:lnTo>
                <a:lnTo>
                  <a:pt x="2895" y="674"/>
                </a:lnTo>
                <a:lnTo>
                  <a:pt x="2904" y="704"/>
                </a:lnTo>
                <a:lnTo>
                  <a:pt x="2914" y="733"/>
                </a:lnTo>
                <a:lnTo>
                  <a:pt x="2926" y="760"/>
                </a:lnTo>
                <a:lnTo>
                  <a:pt x="2940" y="785"/>
                </a:lnTo>
                <a:lnTo>
                  <a:pt x="2958" y="807"/>
                </a:lnTo>
                <a:lnTo>
                  <a:pt x="2978" y="830"/>
                </a:lnTo>
                <a:lnTo>
                  <a:pt x="3001" y="850"/>
                </a:lnTo>
                <a:lnTo>
                  <a:pt x="3025" y="869"/>
                </a:lnTo>
                <a:lnTo>
                  <a:pt x="3051" y="888"/>
                </a:lnTo>
                <a:lnTo>
                  <a:pt x="3076" y="907"/>
                </a:lnTo>
                <a:lnTo>
                  <a:pt x="3100" y="926"/>
                </a:lnTo>
                <a:lnTo>
                  <a:pt x="3123" y="947"/>
                </a:lnTo>
                <a:lnTo>
                  <a:pt x="3143" y="968"/>
                </a:lnTo>
                <a:lnTo>
                  <a:pt x="3160" y="992"/>
                </a:lnTo>
                <a:lnTo>
                  <a:pt x="3173" y="1017"/>
                </a:lnTo>
                <a:lnTo>
                  <a:pt x="3182" y="1047"/>
                </a:lnTo>
                <a:lnTo>
                  <a:pt x="3186" y="1078"/>
                </a:lnTo>
                <a:lnTo>
                  <a:pt x="3187" y="1110"/>
                </a:lnTo>
                <a:lnTo>
                  <a:pt x="3184" y="1144"/>
                </a:lnTo>
                <a:lnTo>
                  <a:pt x="3180" y="1178"/>
                </a:lnTo>
                <a:lnTo>
                  <a:pt x="3175" y="1212"/>
                </a:lnTo>
                <a:lnTo>
                  <a:pt x="3171" y="1246"/>
                </a:lnTo>
                <a:lnTo>
                  <a:pt x="3169" y="1280"/>
                </a:lnTo>
                <a:lnTo>
                  <a:pt x="3169" y="1313"/>
                </a:lnTo>
                <a:lnTo>
                  <a:pt x="3173" y="1344"/>
                </a:lnTo>
                <a:lnTo>
                  <a:pt x="3181" y="1375"/>
                </a:lnTo>
                <a:lnTo>
                  <a:pt x="3193" y="1404"/>
                </a:lnTo>
                <a:lnTo>
                  <a:pt x="3209" y="1434"/>
                </a:lnTo>
                <a:lnTo>
                  <a:pt x="3225" y="1464"/>
                </a:lnTo>
                <a:lnTo>
                  <a:pt x="3243" y="1494"/>
                </a:lnTo>
                <a:lnTo>
                  <a:pt x="3260" y="1523"/>
                </a:lnTo>
                <a:lnTo>
                  <a:pt x="3275" y="1554"/>
                </a:lnTo>
                <a:lnTo>
                  <a:pt x="3287" y="1584"/>
                </a:lnTo>
                <a:lnTo>
                  <a:pt x="3295" y="1615"/>
                </a:lnTo>
                <a:lnTo>
                  <a:pt x="3298" y="1647"/>
                </a:lnTo>
                <a:lnTo>
                  <a:pt x="3295" y="1679"/>
                </a:lnTo>
                <a:lnTo>
                  <a:pt x="3287" y="1710"/>
                </a:lnTo>
                <a:lnTo>
                  <a:pt x="3275" y="1740"/>
                </a:lnTo>
                <a:lnTo>
                  <a:pt x="3260" y="1771"/>
                </a:lnTo>
                <a:lnTo>
                  <a:pt x="3243" y="1800"/>
                </a:lnTo>
                <a:lnTo>
                  <a:pt x="3225" y="1830"/>
                </a:lnTo>
                <a:lnTo>
                  <a:pt x="3209" y="1860"/>
                </a:lnTo>
                <a:lnTo>
                  <a:pt x="3193" y="1890"/>
                </a:lnTo>
                <a:lnTo>
                  <a:pt x="3181" y="1919"/>
                </a:lnTo>
                <a:lnTo>
                  <a:pt x="3173" y="1950"/>
                </a:lnTo>
                <a:lnTo>
                  <a:pt x="3169" y="1981"/>
                </a:lnTo>
                <a:lnTo>
                  <a:pt x="3169" y="2014"/>
                </a:lnTo>
                <a:lnTo>
                  <a:pt x="3171" y="2048"/>
                </a:lnTo>
                <a:lnTo>
                  <a:pt x="3175" y="2082"/>
                </a:lnTo>
                <a:lnTo>
                  <a:pt x="3180" y="2116"/>
                </a:lnTo>
                <a:lnTo>
                  <a:pt x="3184" y="2150"/>
                </a:lnTo>
                <a:lnTo>
                  <a:pt x="3187" y="2184"/>
                </a:lnTo>
                <a:lnTo>
                  <a:pt x="3186" y="2216"/>
                </a:lnTo>
                <a:lnTo>
                  <a:pt x="3182" y="2247"/>
                </a:lnTo>
                <a:lnTo>
                  <a:pt x="3173" y="2277"/>
                </a:lnTo>
                <a:lnTo>
                  <a:pt x="3160" y="2302"/>
                </a:lnTo>
                <a:lnTo>
                  <a:pt x="3143" y="2326"/>
                </a:lnTo>
                <a:lnTo>
                  <a:pt x="3123" y="2347"/>
                </a:lnTo>
                <a:lnTo>
                  <a:pt x="3100" y="2368"/>
                </a:lnTo>
                <a:lnTo>
                  <a:pt x="3076" y="2387"/>
                </a:lnTo>
                <a:lnTo>
                  <a:pt x="3051" y="2406"/>
                </a:lnTo>
                <a:lnTo>
                  <a:pt x="3025" y="2425"/>
                </a:lnTo>
                <a:lnTo>
                  <a:pt x="3001" y="2444"/>
                </a:lnTo>
                <a:lnTo>
                  <a:pt x="2978" y="2464"/>
                </a:lnTo>
                <a:lnTo>
                  <a:pt x="2958" y="2487"/>
                </a:lnTo>
                <a:lnTo>
                  <a:pt x="2940" y="2509"/>
                </a:lnTo>
                <a:lnTo>
                  <a:pt x="2926" y="2534"/>
                </a:lnTo>
                <a:lnTo>
                  <a:pt x="2914" y="2561"/>
                </a:lnTo>
                <a:lnTo>
                  <a:pt x="2904" y="2590"/>
                </a:lnTo>
                <a:lnTo>
                  <a:pt x="2895" y="2620"/>
                </a:lnTo>
                <a:lnTo>
                  <a:pt x="2887" y="2650"/>
                </a:lnTo>
                <a:lnTo>
                  <a:pt x="2879" y="2681"/>
                </a:lnTo>
                <a:lnTo>
                  <a:pt x="2870" y="2710"/>
                </a:lnTo>
                <a:lnTo>
                  <a:pt x="2860" y="2739"/>
                </a:lnTo>
                <a:lnTo>
                  <a:pt x="2848" y="2766"/>
                </a:lnTo>
                <a:lnTo>
                  <a:pt x="2833" y="2790"/>
                </a:lnTo>
                <a:lnTo>
                  <a:pt x="2815" y="2812"/>
                </a:lnTo>
                <a:lnTo>
                  <a:pt x="2793" y="2830"/>
                </a:lnTo>
                <a:lnTo>
                  <a:pt x="2769" y="2845"/>
                </a:lnTo>
                <a:lnTo>
                  <a:pt x="2742" y="2857"/>
                </a:lnTo>
                <a:lnTo>
                  <a:pt x="2713" y="2867"/>
                </a:lnTo>
                <a:lnTo>
                  <a:pt x="2684" y="2876"/>
                </a:lnTo>
                <a:lnTo>
                  <a:pt x="2653" y="2884"/>
                </a:lnTo>
                <a:lnTo>
                  <a:pt x="2623" y="2892"/>
                </a:lnTo>
                <a:lnTo>
                  <a:pt x="2593" y="2901"/>
                </a:lnTo>
                <a:lnTo>
                  <a:pt x="2564" y="2911"/>
                </a:lnTo>
                <a:lnTo>
                  <a:pt x="2537" y="2923"/>
                </a:lnTo>
                <a:lnTo>
                  <a:pt x="2512" y="2937"/>
                </a:lnTo>
                <a:lnTo>
                  <a:pt x="2490" y="2955"/>
                </a:lnTo>
                <a:lnTo>
                  <a:pt x="2467" y="2975"/>
                </a:lnTo>
                <a:lnTo>
                  <a:pt x="2447" y="2998"/>
                </a:lnTo>
                <a:lnTo>
                  <a:pt x="2428" y="3022"/>
                </a:lnTo>
                <a:lnTo>
                  <a:pt x="2409" y="3047"/>
                </a:lnTo>
                <a:lnTo>
                  <a:pt x="2390" y="3072"/>
                </a:lnTo>
                <a:lnTo>
                  <a:pt x="2371" y="3096"/>
                </a:lnTo>
                <a:lnTo>
                  <a:pt x="2350" y="3119"/>
                </a:lnTo>
                <a:lnTo>
                  <a:pt x="2329" y="3139"/>
                </a:lnTo>
                <a:lnTo>
                  <a:pt x="2305" y="3156"/>
                </a:lnTo>
                <a:lnTo>
                  <a:pt x="2280" y="3169"/>
                </a:lnTo>
                <a:lnTo>
                  <a:pt x="2250" y="3178"/>
                </a:lnTo>
                <a:lnTo>
                  <a:pt x="2219" y="3182"/>
                </a:lnTo>
                <a:lnTo>
                  <a:pt x="2187" y="3183"/>
                </a:lnTo>
                <a:lnTo>
                  <a:pt x="2153" y="3180"/>
                </a:lnTo>
                <a:lnTo>
                  <a:pt x="2119" y="3176"/>
                </a:lnTo>
                <a:lnTo>
                  <a:pt x="2085" y="3171"/>
                </a:lnTo>
                <a:lnTo>
                  <a:pt x="2051" y="3167"/>
                </a:lnTo>
                <a:lnTo>
                  <a:pt x="2017" y="3165"/>
                </a:lnTo>
                <a:lnTo>
                  <a:pt x="1984" y="3165"/>
                </a:lnTo>
                <a:lnTo>
                  <a:pt x="1953" y="3169"/>
                </a:lnTo>
                <a:lnTo>
                  <a:pt x="1921" y="3177"/>
                </a:lnTo>
                <a:lnTo>
                  <a:pt x="1892" y="3189"/>
                </a:lnTo>
                <a:lnTo>
                  <a:pt x="1862" y="3205"/>
                </a:lnTo>
                <a:lnTo>
                  <a:pt x="1832" y="3221"/>
                </a:lnTo>
                <a:lnTo>
                  <a:pt x="1802" y="3239"/>
                </a:lnTo>
                <a:lnTo>
                  <a:pt x="1773" y="3256"/>
                </a:lnTo>
                <a:lnTo>
                  <a:pt x="1742" y="3271"/>
                </a:lnTo>
                <a:lnTo>
                  <a:pt x="1712" y="3283"/>
                </a:lnTo>
                <a:lnTo>
                  <a:pt x="1681" y="3291"/>
                </a:lnTo>
                <a:lnTo>
                  <a:pt x="1649" y="3294"/>
                </a:lnTo>
                <a:lnTo>
                  <a:pt x="1617" y="3291"/>
                </a:lnTo>
                <a:lnTo>
                  <a:pt x="1586" y="3283"/>
                </a:lnTo>
                <a:lnTo>
                  <a:pt x="1556" y="3271"/>
                </a:lnTo>
                <a:lnTo>
                  <a:pt x="1525" y="3256"/>
                </a:lnTo>
                <a:lnTo>
                  <a:pt x="1496" y="3239"/>
                </a:lnTo>
                <a:lnTo>
                  <a:pt x="1466" y="3221"/>
                </a:lnTo>
                <a:lnTo>
                  <a:pt x="1436" y="3205"/>
                </a:lnTo>
                <a:lnTo>
                  <a:pt x="1406" y="3189"/>
                </a:lnTo>
                <a:lnTo>
                  <a:pt x="1376" y="3177"/>
                </a:lnTo>
                <a:lnTo>
                  <a:pt x="1345" y="3169"/>
                </a:lnTo>
                <a:lnTo>
                  <a:pt x="1314" y="3165"/>
                </a:lnTo>
                <a:lnTo>
                  <a:pt x="1281" y="3165"/>
                </a:lnTo>
                <a:lnTo>
                  <a:pt x="1247" y="3167"/>
                </a:lnTo>
                <a:lnTo>
                  <a:pt x="1213" y="3171"/>
                </a:lnTo>
                <a:lnTo>
                  <a:pt x="1179" y="3176"/>
                </a:lnTo>
                <a:lnTo>
                  <a:pt x="1145" y="3180"/>
                </a:lnTo>
                <a:lnTo>
                  <a:pt x="1111" y="3183"/>
                </a:lnTo>
                <a:lnTo>
                  <a:pt x="1079" y="3182"/>
                </a:lnTo>
                <a:lnTo>
                  <a:pt x="1048" y="3178"/>
                </a:lnTo>
                <a:lnTo>
                  <a:pt x="1018" y="3169"/>
                </a:lnTo>
                <a:lnTo>
                  <a:pt x="993" y="3156"/>
                </a:lnTo>
                <a:lnTo>
                  <a:pt x="969" y="3139"/>
                </a:lnTo>
                <a:lnTo>
                  <a:pt x="948" y="3119"/>
                </a:lnTo>
                <a:lnTo>
                  <a:pt x="927" y="3096"/>
                </a:lnTo>
                <a:lnTo>
                  <a:pt x="908" y="3072"/>
                </a:lnTo>
                <a:lnTo>
                  <a:pt x="889" y="3047"/>
                </a:lnTo>
                <a:lnTo>
                  <a:pt x="870" y="3022"/>
                </a:lnTo>
                <a:lnTo>
                  <a:pt x="851" y="2998"/>
                </a:lnTo>
                <a:lnTo>
                  <a:pt x="831" y="2975"/>
                </a:lnTo>
                <a:lnTo>
                  <a:pt x="808" y="2955"/>
                </a:lnTo>
                <a:lnTo>
                  <a:pt x="786" y="2937"/>
                </a:lnTo>
                <a:lnTo>
                  <a:pt x="761" y="2923"/>
                </a:lnTo>
                <a:lnTo>
                  <a:pt x="734" y="2911"/>
                </a:lnTo>
                <a:lnTo>
                  <a:pt x="705" y="2901"/>
                </a:lnTo>
                <a:lnTo>
                  <a:pt x="675" y="2892"/>
                </a:lnTo>
                <a:lnTo>
                  <a:pt x="645" y="2884"/>
                </a:lnTo>
                <a:lnTo>
                  <a:pt x="614" y="2876"/>
                </a:lnTo>
                <a:lnTo>
                  <a:pt x="585" y="2867"/>
                </a:lnTo>
                <a:lnTo>
                  <a:pt x="556" y="2857"/>
                </a:lnTo>
                <a:lnTo>
                  <a:pt x="529" y="2845"/>
                </a:lnTo>
                <a:lnTo>
                  <a:pt x="505" y="2830"/>
                </a:lnTo>
                <a:lnTo>
                  <a:pt x="483" y="2812"/>
                </a:lnTo>
                <a:lnTo>
                  <a:pt x="465" y="2790"/>
                </a:lnTo>
                <a:lnTo>
                  <a:pt x="450" y="2766"/>
                </a:lnTo>
                <a:lnTo>
                  <a:pt x="438" y="2739"/>
                </a:lnTo>
                <a:lnTo>
                  <a:pt x="428" y="2710"/>
                </a:lnTo>
                <a:lnTo>
                  <a:pt x="419" y="2681"/>
                </a:lnTo>
                <a:lnTo>
                  <a:pt x="411" y="2650"/>
                </a:lnTo>
                <a:lnTo>
                  <a:pt x="403" y="2620"/>
                </a:lnTo>
                <a:lnTo>
                  <a:pt x="394" y="2590"/>
                </a:lnTo>
                <a:lnTo>
                  <a:pt x="384" y="2561"/>
                </a:lnTo>
                <a:lnTo>
                  <a:pt x="372" y="2534"/>
                </a:lnTo>
                <a:lnTo>
                  <a:pt x="358" y="2509"/>
                </a:lnTo>
                <a:lnTo>
                  <a:pt x="340" y="2487"/>
                </a:lnTo>
                <a:lnTo>
                  <a:pt x="320" y="2464"/>
                </a:lnTo>
                <a:lnTo>
                  <a:pt x="297" y="2444"/>
                </a:lnTo>
                <a:lnTo>
                  <a:pt x="272" y="2425"/>
                </a:lnTo>
                <a:lnTo>
                  <a:pt x="247" y="2406"/>
                </a:lnTo>
                <a:lnTo>
                  <a:pt x="222" y="2387"/>
                </a:lnTo>
                <a:lnTo>
                  <a:pt x="198" y="2368"/>
                </a:lnTo>
                <a:lnTo>
                  <a:pt x="175" y="2347"/>
                </a:lnTo>
                <a:lnTo>
                  <a:pt x="155" y="2326"/>
                </a:lnTo>
                <a:lnTo>
                  <a:pt x="138" y="2302"/>
                </a:lnTo>
                <a:lnTo>
                  <a:pt x="125" y="2277"/>
                </a:lnTo>
                <a:lnTo>
                  <a:pt x="116" y="2247"/>
                </a:lnTo>
                <a:lnTo>
                  <a:pt x="112" y="2216"/>
                </a:lnTo>
                <a:lnTo>
                  <a:pt x="111" y="2184"/>
                </a:lnTo>
                <a:lnTo>
                  <a:pt x="114" y="2150"/>
                </a:lnTo>
                <a:lnTo>
                  <a:pt x="118" y="2116"/>
                </a:lnTo>
                <a:lnTo>
                  <a:pt x="123" y="2082"/>
                </a:lnTo>
                <a:lnTo>
                  <a:pt x="127" y="2048"/>
                </a:lnTo>
                <a:lnTo>
                  <a:pt x="129" y="2014"/>
                </a:lnTo>
                <a:lnTo>
                  <a:pt x="129" y="1981"/>
                </a:lnTo>
                <a:lnTo>
                  <a:pt x="125" y="1950"/>
                </a:lnTo>
                <a:lnTo>
                  <a:pt x="117" y="1919"/>
                </a:lnTo>
                <a:lnTo>
                  <a:pt x="105" y="1890"/>
                </a:lnTo>
                <a:lnTo>
                  <a:pt x="90" y="1860"/>
                </a:lnTo>
                <a:lnTo>
                  <a:pt x="73" y="1830"/>
                </a:lnTo>
                <a:lnTo>
                  <a:pt x="55" y="1800"/>
                </a:lnTo>
                <a:lnTo>
                  <a:pt x="38" y="1771"/>
                </a:lnTo>
                <a:lnTo>
                  <a:pt x="23" y="1740"/>
                </a:lnTo>
                <a:lnTo>
                  <a:pt x="11" y="1710"/>
                </a:lnTo>
                <a:lnTo>
                  <a:pt x="3" y="1679"/>
                </a:lnTo>
                <a:lnTo>
                  <a:pt x="0" y="1647"/>
                </a:lnTo>
                <a:lnTo>
                  <a:pt x="3" y="1615"/>
                </a:lnTo>
                <a:lnTo>
                  <a:pt x="11" y="1584"/>
                </a:lnTo>
                <a:lnTo>
                  <a:pt x="23" y="1554"/>
                </a:lnTo>
                <a:lnTo>
                  <a:pt x="38" y="1523"/>
                </a:lnTo>
                <a:lnTo>
                  <a:pt x="55" y="1494"/>
                </a:lnTo>
                <a:lnTo>
                  <a:pt x="73" y="1464"/>
                </a:lnTo>
                <a:lnTo>
                  <a:pt x="90" y="1434"/>
                </a:lnTo>
                <a:lnTo>
                  <a:pt x="105" y="1404"/>
                </a:lnTo>
                <a:lnTo>
                  <a:pt x="117" y="1375"/>
                </a:lnTo>
                <a:lnTo>
                  <a:pt x="125" y="1344"/>
                </a:lnTo>
                <a:lnTo>
                  <a:pt x="129" y="1313"/>
                </a:lnTo>
                <a:lnTo>
                  <a:pt x="129" y="1280"/>
                </a:lnTo>
                <a:lnTo>
                  <a:pt x="127" y="1246"/>
                </a:lnTo>
                <a:lnTo>
                  <a:pt x="123" y="1212"/>
                </a:lnTo>
                <a:lnTo>
                  <a:pt x="118" y="1178"/>
                </a:lnTo>
                <a:lnTo>
                  <a:pt x="114" y="1144"/>
                </a:lnTo>
                <a:lnTo>
                  <a:pt x="111" y="1110"/>
                </a:lnTo>
                <a:lnTo>
                  <a:pt x="112" y="1078"/>
                </a:lnTo>
                <a:lnTo>
                  <a:pt x="116" y="1047"/>
                </a:lnTo>
                <a:lnTo>
                  <a:pt x="125" y="1017"/>
                </a:lnTo>
                <a:lnTo>
                  <a:pt x="138" y="992"/>
                </a:lnTo>
                <a:lnTo>
                  <a:pt x="155" y="968"/>
                </a:lnTo>
                <a:lnTo>
                  <a:pt x="175" y="947"/>
                </a:lnTo>
                <a:lnTo>
                  <a:pt x="198" y="926"/>
                </a:lnTo>
                <a:lnTo>
                  <a:pt x="222" y="907"/>
                </a:lnTo>
                <a:lnTo>
                  <a:pt x="247" y="888"/>
                </a:lnTo>
                <a:lnTo>
                  <a:pt x="272" y="869"/>
                </a:lnTo>
                <a:lnTo>
                  <a:pt x="297" y="850"/>
                </a:lnTo>
                <a:lnTo>
                  <a:pt x="320" y="830"/>
                </a:lnTo>
                <a:lnTo>
                  <a:pt x="340" y="807"/>
                </a:lnTo>
                <a:lnTo>
                  <a:pt x="358" y="785"/>
                </a:lnTo>
                <a:lnTo>
                  <a:pt x="372" y="760"/>
                </a:lnTo>
                <a:lnTo>
                  <a:pt x="384" y="733"/>
                </a:lnTo>
                <a:lnTo>
                  <a:pt x="394" y="704"/>
                </a:lnTo>
                <a:lnTo>
                  <a:pt x="403" y="674"/>
                </a:lnTo>
                <a:lnTo>
                  <a:pt x="411" y="644"/>
                </a:lnTo>
                <a:lnTo>
                  <a:pt x="419" y="613"/>
                </a:lnTo>
                <a:lnTo>
                  <a:pt x="428" y="584"/>
                </a:lnTo>
                <a:lnTo>
                  <a:pt x="438" y="555"/>
                </a:lnTo>
                <a:lnTo>
                  <a:pt x="450" y="528"/>
                </a:lnTo>
                <a:lnTo>
                  <a:pt x="465" y="504"/>
                </a:lnTo>
                <a:lnTo>
                  <a:pt x="483" y="482"/>
                </a:lnTo>
                <a:lnTo>
                  <a:pt x="505" y="464"/>
                </a:lnTo>
                <a:lnTo>
                  <a:pt x="529" y="449"/>
                </a:lnTo>
                <a:lnTo>
                  <a:pt x="556" y="437"/>
                </a:lnTo>
                <a:lnTo>
                  <a:pt x="585" y="427"/>
                </a:lnTo>
                <a:lnTo>
                  <a:pt x="614" y="418"/>
                </a:lnTo>
                <a:lnTo>
                  <a:pt x="645" y="410"/>
                </a:lnTo>
                <a:lnTo>
                  <a:pt x="675" y="402"/>
                </a:lnTo>
                <a:lnTo>
                  <a:pt x="705" y="393"/>
                </a:lnTo>
                <a:lnTo>
                  <a:pt x="734" y="383"/>
                </a:lnTo>
                <a:lnTo>
                  <a:pt x="761" y="371"/>
                </a:lnTo>
                <a:lnTo>
                  <a:pt x="786" y="357"/>
                </a:lnTo>
                <a:lnTo>
                  <a:pt x="808" y="339"/>
                </a:lnTo>
                <a:lnTo>
                  <a:pt x="831" y="319"/>
                </a:lnTo>
                <a:lnTo>
                  <a:pt x="851" y="296"/>
                </a:lnTo>
                <a:lnTo>
                  <a:pt x="870" y="272"/>
                </a:lnTo>
                <a:lnTo>
                  <a:pt x="889" y="247"/>
                </a:lnTo>
                <a:lnTo>
                  <a:pt x="908" y="222"/>
                </a:lnTo>
                <a:lnTo>
                  <a:pt x="927" y="198"/>
                </a:lnTo>
                <a:lnTo>
                  <a:pt x="948" y="175"/>
                </a:lnTo>
                <a:lnTo>
                  <a:pt x="969" y="155"/>
                </a:lnTo>
                <a:lnTo>
                  <a:pt x="993" y="138"/>
                </a:lnTo>
                <a:lnTo>
                  <a:pt x="1018" y="125"/>
                </a:lnTo>
                <a:lnTo>
                  <a:pt x="1048" y="116"/>
                </a:lnTo>
                <a:lnTo>
                  <a:pt x="1079" y="112"/>
                </a:lnTo>
                <a:lnTo>
                  <a:pt x="1111" y="111"/>
                </a:lnTo>
                <a:lnTo>
                  <a:pt x="1145" y="114"/>
                </a:lnTo>
                <a:lnTo>
                  <a:pt x="1179" y="118"/>
                </a:lnTo>
                <a:lnTo>
                  <a:pt x="1213" y="123"/>
                </a:lnTo>
                <a:lnTo>
                  <a:pt x="1247" y="127"/>
                </a:lnTo>
                <a:lnTo>
                  <a:pt x="1281" y="129"/>
                </a:lnTo>
                <a:lnTo>
                  <a:pt x="1314" y="129"/>
                </a:lnTo>
                <a:lnTo>
                  <a:pt x="1345" y="125"/>
                </a:lnTo>
                <a:lnTo>
                  <a:pt x="1376" y="117"/>
                </a:lnTo>
                <a:lnTo>
                  <a:pt x="1406" y="105"/>
                </a:lnTo>
                <a:lnTo>
                  <a:pt x="1436" y="89"/>
                </a:lnTo>
                <a:lnTo>
                  <a:pt x="1466" y="73"/>
                </a:lnTo>
                <a:lnTo>
                  <a:pt x="1496" y="55"/>
                </a:lnTo>
                <a:lnTo>
                  <a:pt x="1525" y="38"/>
                </a:lnTo>
                <a:lnTo>
                  <a:pt x="1556" y="23"/>
                </a:lnTo>
                <a:lnTo>
                  <a:pt x="1586" y="11"/>
                </a:lnTo>
                <a:lnTo>
                  <a:pt x="1617" y="3"/>
                </a:lnTo>
                <a:lnTo>
                  <a:pt x="1649" y="0"/>
                </a:lnTo>
                <a:close/>
              </a:path>
            </a:pathLst>
          </a:custGeom>
          <a:solidFill>
            <a:schemeClr val="bg2"/>
          </a:solidFill>
          <a:ln w="0">
            <a:noFill/>
            <a:prstDash val="solid"/>
            <a:round/>
            <a:headEnd/>
            <a:tailEnd/>
          </a:ln>
        </p:spPr>
        <p:txBody>
          <a:bodyPr/>
          <a:lstStyle/>
          <a:p>
            <a:endParaRPr lang="en-US"/>
          </a:p>
        </p:txBody>
      </p:sp>
      <p:pic>
        <p:nvPicPr>
          <p:cNvPr id="7" name="Graphic 6" descr="Smiling Face with No Fill">
            <a:extLst>
              <a:ext uri="{FF2B5EF4-FFF2-40B4-BE49-F238E27FC236}">
                <a16:creationId xmlns:a16="http://schemas.microsoft.com/office/drawing/2014/main" id="{4A81DFDC-FC54-E891-BF76-84FE670AFD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99261" y="1619392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09636"/>
      </p:ext>
    </p:extLst>
  </p:cSld>
  <p:clrMapOvr>
    <a:masterClrMapping/>
  </p:clrMapOvr>
</p:sld>
</file>

<file path=ppt/theme/theme1.xml><?xml version="1.0" encoding="utf-8"?>
<a:theme xmlns:a="http://schemas.openxmlformats.org/drawingml/2006/main" name="Badge">
  <a:themeElements>
    <a:clrScheme name="Badge">
      <a:dk1>
        <a:sysClr val="windowText" lastClr="000000"/>
      </a:dk1>
      <a:lt1>
        <a:sysClr val="window" lastClr="FFFFFF"/>
      </a:lt1>
      <a:dk2>
        <a:srgbClr val="2A1A00"/>
      </a:dk2>
      <a:lt2>
        <a:srgbClr val="F3F3F2"/>
      </a:lt2>
      <a:accent1>
        <a:srgbClr val="F8B323"/>
      </a:accent1>
      <a:accent2>
        <a:srgbClr val="656A59"/>
      </a:accent2>
      <a:accent3>
        <a:srgbClr val="46B2B5"/>
      </a:accent3>
      <a:accent4>
        <a:srgbClr val="8CAA7E"/>
      </a:accent4>
      <a:accent5>
        <a:srgbClr val="D36F68"/>
      </a:accent5>
      <a:accent6>
        <a:srgbClr val="826276"/>
      </a:accent6>
      <a:hlink>
        <a:srgbClr val="46B2B5"/>
      </a:hlink>
      <a:folHlink>
        <a:srgbClr val="A46694"/>
      </a:folHlink>
    </a:clrScheme>
    <a:fontScheme name="Badge">
      <a:majorFont>
        <a:latin typeface="Impact" panose="020B080603090205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メイリオ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Badge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12700" cap="flat" cmpd="sng" algn="in">
          <a:solidFill>
            <a:schemeClr val="phClr"/>
          </a:solidFill>
          <a:prstDash val="solid"/>
        </a:ln>
        <a:ln w="5080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38100" dist="25400" dir="5400000" algn="ctr" rotWithShape="0">
              <a:srgbClr val="000000">
                <a:alpha val="2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adge" id="{71A07785-5930-41D4-9A83-E23602B48E98}" vid="{771EA782-DFA6-45B1-AEA3-661F1715B31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Badge</Template>
  <TotalTime>2583</TotalTime>
  <Words>109</Words>
  <Application>Microsoft Macintosh PowerPoint</Application>
  <PresentationFormat>Widescreen</PresentationFormat>
  <Paragraphs>28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Gill Sans MT</vt:lpstr>
      <vt:lpstr>Impact</vt:lpstr>
      <vt:lpstr>Badge</vt:lpstr>
      <vt:lpstr>Café Le Marcy</vt:lpstr>
      <vt:lpstr>Table of Contents</vt:lpstr>
      <vt:lpstr>Café Scenario</vt:lpstr>
      <vt:lpstr>Data Cleaning</vt:lpstr>
      <vt:lpstr>Business Questions</vt:lpstr>
      <vt:lpstr>Key Findings</vt:lpstr>
      <vt:lpstr>Recommendations</vt:lpstr>
      <vt:lpstr>Reflections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Segal</dc:creator>
  <cp:lastModifiedBy>Thomas Segal</cp:lastModifiedBy>
  <cp:revision>2</cp:revision>
  <dcterms:created xsi:type="dcterms:W3CDTF">2025-06-17T19:12:52Z</dcterms:created>
  <dcterms:modified xsi:type="dcterms:W3CDTF">2025-06-19T14:16:14Z</dcterms:modified>
</cp:coreProperties>
</file>