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84"/>
  </p:normalViewPr>
  <p:slideViewPr>
    <p:cSldViewPr snapToGrid="0">
      <p:cViewPr varScale="1">
        <p:scale>
          <a:sx n="122" d="100"/>
          <a:sy n="122" d="100"/>
        </p:scale>
        <p:origin x="3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/Users/Marcy_Student/M1-Project--Cafe-Sales/Analysis/Excel/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[analysis.xlsx]Pivot Table!PivotTable4</c:name>
    <c:fmtId val="2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</a:t>
            </a:r>
            <a:r>
              <a:rPr lang="en-US" baseline="0"/>
              <a:t> Spent Per MOnth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Apr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Sept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Aug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bg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bg1">
                        <a:lumMod val="75000"/>
                      </a:schemeClr>
                    </a:solidFill>
                  </a:rPr>
                  <a:t>Oct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Nov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Dec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8"/>
        <c:spPr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rgbClr val="A18459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rgbClr val="A18459"/>
                    </a:solidFill>
                  </a:rPr>
                  <a:t>Jan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rgbClr val="A18459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Feb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rgbClr val="FFFF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rgbClr val="FFFF00"/>
                    </a:solidFill>
                  </a:rPr>
                  <a:t>June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rgbClr val="FFFF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Mar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May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July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rgbClr val="A18459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rgbClr val="A18459"/>
                    </a:solidFill>
                  </a:rPr>
                  <a:t>Jan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rgbClr val="A18459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Feb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Mar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Apr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May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rgbClr val="FFFF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rgbClr val="FFFF00"/>
                    </a:solidFill>
                  </a:rPr>
                  <a:t>June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rgbClr val="FFFF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July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Aug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Sept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bg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bg1">
                        <a:lumMod val="75000"/>
                      </a:schemeClr>
                    </a:solidFill>
                  </a:rPr>
                  <a:t>Oct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Nov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Dec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rgbClr val="A18459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rgbClr val="A18459"/>
                    </a:solidFill>
                  </a:rPr>
                  <a:t>Jan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rgbClr val="A18459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Feb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Mar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Apr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May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rgbClr val="FFFF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rgbClr val="FFFF00"/>
                    </a:solidFill>
                  </a:rPr>
                  <a:t>June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rgbClr val="FFFF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July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Aug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Sept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bg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bg1">
                        <a:lumMod val="75000"/>
                      </a:schemeClr>
                    </a:solidFill>
                  </a:rPr>
                  <a:t>Oct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Nov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Dec</a:t>
                </a: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howDataLabelsRange val="0"/>
            </c:ext>
          </c:extLst>
        </c:dLbl>
      </c:pivotFmt>
    </c:pivotFmts>
    <c:plotArea>
      <c:layout/>
      <c:barChart>
        <c:barDir val="col"/>
        <c:grouping val="stacked"/>
        <c:varyColors val="1"/>
        <c:ser>
          <c:idx val="0"/>
          <c:order val="0"/>
          <c:tx>
            <c:strRef>
              <c:f>'Pivot Table'!$H$2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2BB-174C-9910-75AC9EB61B2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2BB-174C-9910-75AC9EB61B2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2BB-174C-9910-75AC9EB61B2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60000"/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2BB-174C-9910-75AC9EB61B2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>
                  <a:lumMod val="60000"/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2BB-174C-9910-75AC9EB61B2F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5">
                  <a:lumMod val="60000"/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2BB-174C-9910-75AC9EB61B2F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80000"/>
                  <a:lumOff val="20000"/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C2BB-174C-9910-75AC9EB61B2F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3">
                  <a:lumMod val="80000"/>
                  <a:lumOff val="20000"/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C2BB-174C-9910-75AC9EB61B2F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5">
                  <a:lumMod val="80000"/>
                  <a:lumOff val="20000"/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C2BB-174C-9910-75AC9EB61B2F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1">
                  <a:lumMod val="80000"/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C2BB-174C-9910-75AC9EB61B2F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3">
                  <a:lumMod val="80000"/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C2BB-174C-9910-75AC9EB61B2F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5">
                  <a:lumMod val="80000"/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C2BB-174C-9910-75AC9EB61B2F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1" i="0" u="none" strike="noStrike" kern="1200" baseline="0">
                        <a:solidFill>
                          <a:srgbClr val="A18459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>
                        <a:solidFill>
                          <a:srgbClr val="A18459"/>
                        </a:solidFill>
                      </a:rPr>
                      <a:t>Jan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rgbClr val="A18459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C2BB-174C-9910-75AC9EB61B2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Feb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C2BB-174C-9910-75AC9EB61B2F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Mar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C2BB-174C-9910-75AC9EB61B2F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/>
                      <a:t>Apr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C2BB-174C-9910-75AC9EB61B2F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/>
                      <a:t>May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9-C2BB-174C-9910-75AC9EB61B2F}"/>
                </c:ext>
              </c:extLst>
            </c:dLbl>
            <c:dLbl>
              <c:idx val="5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1" i="0" u="none" strike="noStrike" kern="1200" baseline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>
                        <a:solidFill>
                          <a:srgbClr val="FFFF00"/>
                        </a:solidFill>
                      </a:rPr>
                      <a:t>June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rgbClr val="FFFF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B-C2BB-174C-9910-75AC9EB61B2F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/>
                      <a:t>July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D-C2BB-174C-9910-75AC9EB61B2F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en-US"/>
                      <a:t>Aug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F-C2BB-174C-9910-75AC9EB61B2F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r>
                      <a:rPr lang="en-US"/>
                      <a:t>Sept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1-C2BB-174C-9910-75AC9EB61B2F}"/>
                </c:ext>
              </c:extLst>
            </c:dLbl>
            <c:dLbl>
              <c:idx val="9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1" i="0" u="none" strike="noStrike" kern="1200" baseline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>
                        <a:solidFill>
                          <a:schemeClr val="bg1">
                            <a:lumMod val="75000"/>
                          </a:schemeClr>
                        </a:solidFill>
                      </a:rPr>
                      <a:t>Oct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bg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3-C2BB-174C-9910-75AC9EB61B2F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r>
                      <a:rPr lang="en-US"/>
                      <a:t>Nov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5-C2BB-174C-9910-75AC9EB61B2F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r>
                      <a:rPr lang="en-US"/>
                      <a:t>Dec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7-C2BB-174C-9910-75AC9EB61B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'Pivot Table'!$G$3:$G$15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'Pivot Table'!$H$3:$H$15</c:f>
              <c:numCache>
                <c:formatCode>"$"#,##0</c:formatCode>
                <c:ptCount val="12"/>
                <c:pt idx="0">
                  <c:v>7284</c:v>
                </c:pt>
                <c:pt idx="1">
                  <c:v>6644</c:v>
                </c:pt>
                <c:pt idx="2">
                  <c:v>7225</c:v>
                </c:pt>
                <c:pt idx="3">
                  <c:v>7203</c:v>
                </c:pt>
                <c:pt idx="4">
                  <c:v>6986.5</c:v>
                </c:pt>
                <c:pt idx="5">
                  <c:v>7359</c:v>
                </c:pt>
                <c:pt idx="6">
                  <c:v>6885</c:v>
                </c:pt>
                <c:pt idx="7">
                  <c:v>7095.5</c:v>
                </c:pt>
                <c:pt idx="8">
                  <c:v>6889</c:v>
                </c:pt>
                <c:pt idx="9">
                  <c:v>7326</c:v>
                </c:pt>
                <c:pt idx="10">
                  <c:v>6967</c:v>
                </c:pt>
                <c:pt idx="11">
                  <c:v>7183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C2BB-174C-9910-75AC9EB61B2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6"/>
        <c:overlap val="-56"/>
        <c:axId val="1164809776"/>
        <c:axId val="1164778448"/>
      </c:barChart>
      <c:catAx>
        <c:axId val="1164809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4778448"/>
        <c:crosses val="autoZero"/>
        <c:auto val="1"/>
        <c:lblAlgn val="ctr"/>
        <c:lblOffset val="100"/>
        <c:noMultiLvlLbl val="0"/>
      </c:catAx>
      <c:valAx>
        <c:axId val="1164778448"/>
        <c:scaling>
          <c:orientation val="minMax"/>
          <c:max val="7400"/>
          <c:min val="6500"/>
        </c:scaling>
        <c:delete val="0"/>
        <c:axPos val="l"/>
        <c:majorGridlines>
          <c:spPr>
            <a:ln w="12700" cap="flat" cmpd="sng" algn="ctr">
              <a:solidFill>
                <a:schemeClr val="tx1">
                  <a:alpha val="11041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4809776"/>
        <c:crosses val="autoZero"/>
        <c:crossBetween val="between"/>
        <c:majorUnit val="150"/>
        <c:minorUnit val="75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7BBFB16-D3A4-0A47-9FBF-6CBD8519801F}" type="datetimeFigureOut">
              <a:rPr lang="en-US" smtClean="0"/>
              <a:t>6/17/25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7C20FD3-281F-A648-8530-BB6D87A6EF2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0654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FB16-D3A4-0A47-9FBF-6CBD8519801F}" type="datetimeFigureOut">
              <a:rPr lang="en-US" smtClean="0"/>
              <a:t>6/17/25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0FD3-281F-A648-8530-BB6D87A6E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31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FB16-D3A4-0A47-9FBF-6CBD8519801F}" type="datetimeFigureOut">
              <a:rPr lang="en-US" smtClean="0"/>
              <a:t>6/17/25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0FD3-281F-A648-8530-BB6D87A6E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06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FB16-D3A4-0A47-9FBF-6CBD8519801F}" type="datetimeFigureOut">
              <a:rPr lang="en-US" smtClean="0"/>
              <a:t>6/17/25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0FD3-281F-A648-8530-BB6D87A6E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17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7BBFB16-D3A4-0A47-9FBF-6CBD8519801F}" type="datetimeFigureOut">
              <a:rPr lang="en-US" smtClean="0"/>
              <a:t>6/17/25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7C20FD3-281F-A648-8530-BB6D87A6EF2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07957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FB16-D3A4-0A47-9FBF-6CBD8519801F}" type="datetimeFigureOut">
              <a:rPr lang="en-US" smtClean="0"/>
              <a:t>6/17/25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0FD3-281F-A648-8530-BB6D87A6E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725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FB16-D3A4-0A47-9FBF-6CBD8519801F}" type="datetimeFigureOut">
              <a:rPr lang="en-US" smtClean="0"/>
              <a:t>6/17/25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0FD3-281F-A648-8530-BB6D87A6E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552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FB16-D3A4-0A47-9FBF-6CBD8519801F}" type="datetimeFigureOut">
              <a:rPr lang="en-US" smtClean="0"/>
              <a:t>6/17/25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0FD3-281F-A648-8530-BB6D87A6E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91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FB16-D3A4-0A47-9FBF-6CBD8519801F}" type="datetimeFigureOut">
              <a:rPr lang="en-US" smtClean="0"/>
              <a:t>6/17/25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0FD3-281F-A648-8530-BB6D87A6E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66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7BBFB16-D3A4-0A47-9FBF-6CBD8519801F}" type="datetimeFigureOut">
              <a:rPr lang="en-US" smtClean="0"/>
              <a:t>6/17/25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07C20FD3-281F-A648-8530-BB6D87A6EF2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1039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7BBFB16-D3A4-0A47-9FBF-6CBD8519801F}" type="datetimeFigureOut">
              <a:rPr lang="en-US" smtClean="0"/>
              <a:t>6/17/25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07C20FD3-281F-A648-8530-BB6D87A6E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7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7BBFB16-D3A4-0A47-9FBF-6CBD8519801F}" type="datetimeFigureOut">
              <a:rPr lang="en-US" smtClean="0"/>
              <a:t>6/17/25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7C20FD3-281F-A648-8530-BB6D87A6EF2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94026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5DEDD7-7B31-4EF1-B7C7-5AEE3208C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9FCC4-B110-2D82-34A1-C3A69E850B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849" y="954923"/>
            <a:ext cx="5875694" cy="4504620"/>
          </a:xfrm>
        </p:spPr>
        <p:txBody>
          <a:bodyPr>
            <a:normAutofit/>
          </a:bodyPr>
          <a:lstStyle/>
          <a:p>
            <a:r>
              <a:rPr lang="en-US" sz="9600" dirty="0"/>
              <a:t>Café Le Marcy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6E9CA1-07C2-7B57-13FA-B3D04F8DD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157" y="5572664"/>
            <a:ext cx="5877385" cy="8418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By Debo, Ro, Thomas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242CC7A-3D6E-47A4-B9D1-860978459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174" y="0"/>
            <a:ext cx="5282519" cy="6858000"/>
          </a:xfrm>
          <a:custGeom>
            <a:avLst/>
            <a:gdLst>
              <a:gd name="connsiteX0" fmla="*/ 189795 w 5282519"/>
              <a:gd name="connsiteY0" fmla="*/ 0 h 6858000"/>
              <a:gd name="connsiteX1" fmla="*/ 5282519 w 5282519"/>
              <a:gd name="connsiteY1" fmla="*/ 0 h 6858000"/>
              <a:gd name="connsiteX2" fmla="*/ 5282519 w 5282519"/>
              <a:gd name="connsiteY2" fmla="*/ 6858000 h 6858000"/>
              <a:gd name="connsiteX3" fmla="*/ 189795 w 5282519"/>
              <a:gd name="connsiteY3" fmla="*/ 6858000 h 6858000"/>
              <a:gd name="connsiteX4" fmla="*/ 184756 w 5282519"/>
              <a:gd name="connsiteY4" fmla="*/ 6791325 h 6858000"/>
              <a:gd name="connsiteX5" fmla="*/ 176358 w 5282519"/>
              <a:gd name="connsiteY5" fmla="*/ 6735762 h 6858000"/>
              <a:gd name="connsiteX6" fmla="*/ 166281 w 5282519"/>
              <a:gd name="connsiteY6" fmla="*/ 6683375 h 6858000"/>
              <a:gd name="connsiteX7" fmla="*/ 149485 w 5282519"/>
              <a:gd name="connsiteY7" fmla="*/ 6640512 h 6858000"/>
              <a:gd name="connsiteX8" fmla="*/ 132689 w 5282519"/>
              <a:gd name="connsiteY8" fmla="*/ 6597650 h 6858000"/>
              <a:gd name="connsiteX9" fmla="*/ 112534 w 5282519"/>
              <a:gd name="connsiteY9" fmla="*/ 6561137 h 6858000"/>
              <a:gd name="connsiteX10" fmla="*/ 92379 w 5282519"/>
              <a:gd name="connsiteY10" fmla="*/ 6523037 h 6858000"/>
              <a:gd name="connsiteX11" fmla="*/ 73903 w 5282519"/>
              <a:gd name="connsiteY11" fmla="*/ 6488112 h 6858000"/>
              <a:gd name="connsiteX12" fmla="*/ 55427 w 5282519"/>
              <a:gd name="connsiteY12" fmla="*/ 6448425 h 6858000"/>
              <a:gd name="connsiteX13" fmla="*/ 38632 w 5282519"/>
              <a:gd name="connsiteY13" fmla="*/ 6407150 h 6858000"/>
              <a:gd name="connsiteX14" fmla="*/ 23515 w 5282519"/>
              <a:gd name="connsiteY14" fmla="*/ 6361112 h 6858000"/>
              <a:gd name="connsiteX15" fmla="*/ 11758 w 5282519"/>
              <a:gd name="connsiteY15" fmla="*/ 6311900 h 6858000"/>
              <a:gd name="connsiteX16" fmla="*/ 3359 w 5282519"/>
              <a:gd name="connsiteY16" fmla="*/ 6251575 h 6858000"/>
              <a:gd name="connsiteX17" fmla="*/ 0 w 5282519"/>
              <a:gd name="connsiteY17" fmla="*/ 6183312 h 6858000"/>
              <a:gd name="connsiteX18" fmla="*/ 3359 w 5282519"/>
              <a:gd name="connsiteY18" fmla="*/ 6113462 h 6858000"/>
              <a:gd name="connsiteX19" fmla="*/ 11758 w 5282519"/>
              <a:gd name="connsiteY19" fmla="*/ 6056312 h 6858000"/>
              <a:gd name="connsiteX20" fmla="*/ 23515 w 5282519"/>
              <a:gd name="connsiteY20" fmla="*/ 6003925 h 6858000"/>
              <a:gd name="connsiteX21" fmla="*/ 38632 w 5282519"/>
              <a:gd name="connsiteY21" fmla="*/ 5956300 h 6858000"/>
              <a:gd name="connsiteX22" fmla="*/ 55427 w 5282519"/>
              <a:gd name="connsiteY22" fmla="*/ 5915025 h 6858000"/>
              <a:gd name="connsiteX23" fmla="*/ 75583 w 5282519"/>
              <a:gd name="connsiteY23" fmla="*/ 5876925 h 6858000"/>
              <a:gd name="connsiteX24" fmla="*/ 95738 w 5282519"/>
              <a:gd name="connsiteY24" fmla="*/ 5840412 h 6858000"/>
              <a:gd name="connsiteX25" fmla="*/ 115893 w 5282519"/>
              <a:gd name="connsiteY25" fmla="*/ 5802312 h 6858000"/>
              <a:gd name="connsiteX26" fmla="*/ 134368 w 5282519"/>
              <a:gd name="connsiteY26" fmla="*/ 5762625 h 6858000"/>
              <a:gd name="connsiteX27" fmla="*/ 152844 w 5282519"/>
              <a:gd name="connsiteY27" fmla="*/ 5721350 h 6858000"/>
              <a:gd name="connsiteX28" fmla="*/ 167960 w 5282519"/>
              <a:gd name="connsiteY28" fmla="*/ 5675312 h 6858000"/>
              <a:gd name="connsiteX29" fmla="*/ 178038 w 5282519"/>
              <a:gd name="connsiteY29" fmla="*/ 5622925 h 6858000"/>
              <a:gd name="connsiteX30" fmla="*/ 188115 w 5282519"/>
              <a:gd name="connsiteY30" fmla="*/ 5562600 h 6858000"/>
              <a:gd name="connsiteX31" fmla="*/ 189795 w 5282519"/>
              <a:gd name="connsiteY31" fmla="*/ 5494337 h 6858000"/>
              <a:gd name="connsiteX32" fmla="*/ 188115 w 5282519"/>
              <a:gd name="connsiteY32" fmla="*/ 5426075 h 6858000"/>
              <a:gd name="connsiteX33" fmla="*/ 178038 w 5282519"/>
              <a:gd name="connsiteY33" fmla="*/ 5365750 h 6858000"/>
              <a:gd name="connsiteX34" fmla="*/ 167960 w 5282519"/>
              <a:gd name="connsiteY34" fmla="*/ 5313362 h 6858000"/>
              <a:gd name="connsiteX35" fmla="*/ 152844 w 5282519"/>
              <a:gd name="connsiteY35" fmla="*/ 5268912 h 6858000"/>
              <a:gd name="connsiteX36" fmla="*/ 134368 w 5282519"/>
              <a:gd name="connsiteY36" fmla="*/ 5226050 h 6858000"/>
              <a:gd name="connsiteX37" fmla="*/ 115893 w 5282519"/>
              <a:gd name="connsiteY37" fmla="*/ 5186362 h 6858000"/>
              <a:gd name="connsiteX38" fmla="*/ 95738 w 5282519"/>
              <a:gd name="connsiteY38" fmla="*/ 5149850 h 6858000"/>
              <a:gd name="connsiteX39" fmla="*/ 75583 w 5282519"/>
              <a:gd name="connsiteY39" fmla="*/ 5114925 h 6858000"/>
              <a:gd name="connsiteX40" fmla="*/ 55427 w 5282519"/>
              <a:gd name="connsiteY40" fmla="*/ 5075237 h 6858000"/>
              <a:gd name="connsiteX41" fmla="*/ 38632 w 5282519"/>
              <a:gd name="connsiteY41" fmla="*/ 5033962 h 6858000"/>
              <a:gd name="connsiteX42" fmla="*/ 23515 w 5282519"/>
              <a:gd name="connsiteY42" fmla="*/ 4987925 h 6858000"/>
              <a:gd name="connsiteX43" fmla="*/ 11758 w 5282519"/>
              <a:gd name="connsiteY43" fmla="*/ 4935537 h 6858000"/>
              <a:gd name="connsiteX44" fmla="*/ 3359 w 5282519"/>
              <a:gd name="connsiteY44" fmla="*/ 4875212 h 6858000"/>
              <a:gd name="connsiteX45" fmla="*/ 0 w 5282519"/>
              <a:gd name="connsiteY45" fmla="*/ 4806950 h 6858000"/>
              <a:gd name="connsiteX46" fmla="*/ 3359 w 5282519"/>
              <a:gd name="connsiteY46" fmla="*/ 4738687 h 6858000"/>
              <a:gd name="connsiteX47" fmla="*/ 11758 w 5282519"/>
              <a:gd name="connsiteY47" fmla="*/ 4678362 h 6858000"/>
              <a:gd name="connsiteX48" fmla="*/ 23515 w 5282519"/>
              <a:gd name="connsiteY48" fmla="*/ 4625975 h 6858000"/>
              <a:gd name="connsiteX49" fmla="*/ 38632 w 5282519"/>
              <a:gd name="connsiteY49" fmla="*/ 4579937 h 6858000"/>
              <a:gd name="connsiteX50" fmla="*/ 55427 w 5282519"/>
              <a:gd name="connsiteY50" fmla="*/ 4537075 h 6858000"/>
              <a:gd name="connsiteX51" fmla="*/ 75583 w 5282519"/>
              <a:gd name="connsiteY51" fmla="*/ 4498975 h 6858000"/>
              <a:gd name="connsiteX52" fmla="*/ 115893 w 5282519"/>
              <a:gd name="connsiteY52" fmla="*/ 4424362 h 6858000"/>
              <a:gd name="connsiteX53" fmla="*/ 134368 w 5282519"/>
              <a:gd name="connsiteY53" fmla="*/ 4386262 h 6858000"/>
              <a:gd name="connsiteX54" fmla="*/ 152844 w 5282519"/>
              <a:gd name="connsiteY54" fmla="*/ 4343400 h 6858000"/>
              <a:gd name="connsiteX55" fmla="*/ 167960 w 5282519"/>
              <a:gd name="connsiteY55" fmla="*/ 4297362 h 6858000"/>
              <a:gd name="connsiteX56" fmla="*/ 178038 w 5282519"/>
              <a:gd name="connsiteY56" fmla="*/ 4244975 h 6858000"/>
              <a:gd name="connsiteX57" fmla="*/ 188115 w 5282519"/>
              <a:gd name="connsiteY57" fmla="*/ 4186237 h 6858000"/>
              <a:gd name="connsiteX58" fmla="*/ 189795 w 5282519"/>
              <a:gd name="connsiteY58" fmla="*/ 4116387 h 6858000"/>
              <a:gd name="connsiteX59" fmla="*/ 188115 w 5282519"/>
              <a:gd name="connsiteY59" fmla="*/ 4048125 h 6858000"/>
              <a:gd name="connsiteX60" fmla="*/ 178038 w 5282519"/>
              <a:gd name="connsiteY60" fmla="*/ 3987800 h 6858000"/>
              <a:gd name="connsiteX61" fmla="*/ 167960 w 5282519"/>
              <a:gd name="connsiteY61" fmla="*/ 3935412 h 6858000"/>
              <a:gd name="connsiteX62" fmla="*/ 152844 w 5282519"/>
              <a:gd name="connsiteY62" fmla="*/ 3890962 h 6858000"/>
              <a:gd name="connsiteX63" fmla="*/ 134368 w 5282519"/>
              <a:gd name="connsiteY63" fmla="*/ 3848100 h 6858000"/>
              <a:gd name="connsiteX64" fmla="*/ 115893 w 5282519"/>
              <a:gd name="connsiteY64" fmla="*/ 3811587 h 6858000"/>
              <a:gd name="connsiteX65" fmla="*/ 75583 w 5282519"/>
              <a:gd name="connsiteY65" fmla="*/ 3736975 h 6858000"/>
              <a:gd name="connsiteX66" fmla="*/ 55427 w 5282519"/>
              <a:gd name="connsiteY66" fmla="*/ 3697287 h 6858000"/>
              <a:gd name="connsiteX67" fmla="*/ 38632 w 5282519"/>
              <a:gd name="connsiteY67" fmla="*/ 3656012 h 6858000"/>
              <a:gd name="connsiteX68" fmla="*/ 23515 w 5282519"/>
              <a:gd name="connsiteY68" fmla="*/ 3609975 h 6858000"/>
              <a:gd name="connsiteX69" fmla="*/ 11758 w 5282519"/>
              <a:gd name="connsiteY69" fmla="*/ 3557587 h 6858000"/>
              <a:gd name="connsiteX70" fmla="*/ 3359 w 5282519"/>
              <a:gd name="connsiteY70" fmla="*/ 3497262 h 6858000"/>
              <a:gd name="connsiteX71" fmla="*/ 0 w 5282519"/>
              <a:gd name="connsiteY71" fmla="*/ 3427412 h 6858000"/>
              <a:gd name="connsiteX72" fmla="*/ 3359 w 5282519"/>
              <a:gd name="connsiteY72" fmla="*/ 3360737 h 6858000"/>
              <a:gd name="connsiteX73" fmla="*/ 11758 w 5282519"/>
              <a:gd name="connsiteY73" fmla="*/ 3300412 h 6858000"/>
              <a:gd name="connsiteX74" fmla="*/ 23515 w 5282519"/>
              <a:gd name="connsiteY74" fmla="*/ 3248025 h 6858000"/>
              <a:gd name="connsiteX75" fmla="*/ 38632 w 5282519"/>
              <a:gd name="connsiteY75" fmla="*/ 3201987 h 6858000"/>
              <a:gd name="connsiteX76" fmla="*/ 55427 w 5282519"/>
              <a:gd name="connsiteY76" fmla="*/ 3160712 h 6858000"/>
              <a:gd name="connsiteX77" fmla="*/ 75583 w 5282519"/>
              <a:gd name="connsiteY77" fmla="*/ 3121025 h 6858000"/>
              <a:gd name="connsiteX78" fmla="*/ 95738 w 5282519"/>
              <a:gd name="connsiteY78" fmla="*/ 3084512 h 6858000"/>
              <a:gd name="connsiteX79" fmla="*/ 115893 w 5282519"/>
              <a:gd name="connsiteY79" fmla="*/ 3046412 h 6858000"/>
              <a:gd name="connsiteX80" fmla="*/ 134368 w 5282519"/>
              <a:gd name="connsiteY80" fmla="*/ 3009900 h 6858000"/>
              <a:gd name="connsiteX81" fmla="*/ 152844 w 5282519"/>
              <a:gd name="connsiteY81" fmla="*/ 2967037 h 6858000"/>
              <a:gd name="connsiteX82" fmla="*/ 167960 w 5282519"/>
              <a:gd name="connsiteY82" fmla="*/ 2922587 h 6858000"/>
              <a:gd name="connsiteX83" fmla="*/ 178038 w 5282519"/>
              <a:gd name="connsiteY83" fmla="*/ 2868612 h 6858000"/>
              <a:gd name="connsiteX84" fmla="*/ 188115 w 5282519"/>
              <a:gd name="connsiteY84" fmla="*/ 2809875 h 6858000"/>
              <a:gd name="connsiteX85" fmla="*/ 189795 w 5282519"/>
              <a:gd name="connsiteY85" fmla="*/ 2741612 h 6858000"/>
              <a:gd name="connsiteX86" fmla="*/ 188115 w 5282519"/>
              <a:gd name="connsiteY86" fmla="*/ 2671762 h 6858000"/>
              <a:gd name="connsiteX87" fmla="*/ 178038 w 5282519"/>
              <a:gd name="connsiteY87" fmla="*/ 2613025 h 6858000"/>
              <a:gd name="connsiteX88" fmla="*/ 167960 w 5282519"/>
              <a:gd name="connsiteY88" fmla="*/ 2560637 h 6858000"/>
              <a:gd name="connsiteX89" fmla="*/ 152844 w 5282519"/>
              <a:gd name="connsiteY89" fmla="*/ 2513012 h 6858000"/>
              <a:gd name="connsiteX90" fmla="*/ 134368 w 5282519"/>
              <a:gd name="connsiteY90" fmla="*/ 2471737 h 6858000"/>
              <a:gd name="connsiteX91" fmla="*/ 115893 w 5282519"/>
              <a:gd name="connsiteY91" fmla="*/ 2433637 h 6858000"/>
              <a:gd name="connsiteX92" fmla="*/ 95738 w 5282519"/>
              <a:gd name="connsiteY92" fmla="*/ 2395537 h 6858000"/>
              <a:gd name="connsiteX93" fmla="*/ 75583 w 5282519"/>
              <a:gd name="connsiteY93" fmla="*/ 2359025 h 6858000"/>
              <a:gd name="connsiteX94" fmla="*/ 55427 w 5282519"/>
              <a:gd name="connsiteY94" fmla="*/ 2319337 h 6858000"/>
              <a:gd name="connsiteX95" fmla="*/ 38632 w 5282519"/>
              <a:gd name="connsiteY95" fmla="*/ 2278062 h 6858000"/>
              <a:gd name="connsiteX96" fmla="*/ 23515 w 5282519"/>
              <a:gd name="connsiteY96" fmla="*/ 2232025 h 6858000"/>
              <a:gd name="connsiteX97" fmla="*/ 11758 w 5282519"/>
              <a:gd name="connsiteY97" fmla="*/ 2179637 h 6858000"/>
              <a:gd name="connsiteX98" fmla="*/ 3359 w 5282519"/>
              <a:gd name="connsiteY98" fmla="*/ 2119312 h 6858000"/>
              <a:gd name="connsiteX99" fmla="*/ 0 w 5282519"/>
              <a:gd name="connsiteY99" fmla="*/ 2051050 h 6858000"/>
              <a:gd name="connsiteX100" fmla="*/ 3359 w 5282519"/>
              <a:gd name="connsiteY100" fmla="*/ 1982787 h 6858000"/>
              <a:gd name="connsiteX101" fmla="*/ 11758 w 5282519"/>
              <a:gd name="connsiteY101" fmla="*/ 1922462 h 6858000"/>
              <a:gd name="connsiteX102" fmla="*/ 23515 w 5282519"/>
              <a:gd name="connsiteY102" fmla="*/ 1870075 h 6858000"/>
              <a:gd name="connsiteX103" fmla="*/ 38632 w 5282519"/>
              <a:gd name="connsiteY103" fmla="*/ 1824037 h 6858000"/>
              <a:gd name="connsiteX104" fmla="*/ 55427 w 5282519"/>
              <a:gd name="connsiteY104" fmla="*/ 1782762 h 6858000"/>
              <a:gd name="connsiteX105" fmla="*/ 75583 w 5282519"/>
              <a:gd name="connsiteY105" fmla="*/ 1743075 h 6858000"/>
              <a:gd name="connsiteX106" fmla="*/ 95738 w 5282519"/>
              <a:gd name="connsiteY106" fmla="*/ 1708150 h 6858000"/>
              <a:gd name="connsiteX107" fmla="*/ 115893 w 5282519"/>
              <a:gd name="connsiteY107" fmla="*/ 1671637 h 6858000"/>
              <a:gd name="connsiteX108" fmla="*/ 134368 w 5282519"/>
              <a:gd name="connsiteY108" fmla="*/ 1631950 h 6858000"/>
              <a:gd name="connsiteX109" fmla="*/ 152844 w 5282519"/>
              <a:gd name="connsiteY109" fmla="*/ 1589087 h 6858000"/>
              <a:gd name="connsiteX110" fmla="*/ 167960 w 5282519"/>
              <a:gd name="connsiteY110" fmla="*/ 1544637 h 6858000"/>
              <a:gd name="connsiteX111" fmla="*/ 178038 w 5282519"/>
              <a:gd name="connsiteY111" fmla="*/ 1492250 h 6858000"/>
              <a:gd name="connsiteX112" fmla="*/ 188115 w 5282519"/>
              <a:gd name="connsiteY112" fmla="*/ 1431925 h 6858000"/>
              <a:gd name="connsiteX113" fmla="*/ 189795 w 5282519"/>
              <a:gd name="connsiteY113" fmla="*/ 1363662 h 6858000"/>
              <a:gd name="connsiteX114" fmla="*/ 188115 w 5282519"/>
              <a:gd name="connsiteY114" fmla="*/ 1295400 h 6858000"/>
              <a:gd name="connsiteX115" fmla="*/ 178038 w 5282519"/>
              <a:gd name="connsiteY115" fmla="*/ 1235075 h 6858000"/>
              <a:gd name="connsiteX116" fmla="*/ 167960 w 5282519"/>
              <a:gd name="connsiteY116" fmla="*/ 1182687 h 6858000"/>
              <a:gd name="connsiteX117" fmla="*/ 152844 w 5282519"/>
              <a:gd name="connsiteY117" fmla="*/ 1136650 h 6858000"/>
              <a:gd name="connsiteX118" fmla="*/ 134368 w 5282519"/>
              <a:gd name="connsiteY118" fmla="*/ 1095375 h 6858000"/>
              <a:gd name="connsiteX119" fmla="*/ 115893 w 5282519"/>
              <a:gd name="connsiteY119" fmla="*/ 1055687 h 6858000"/>
              <a:gd name="connsiteX120" fmla="*/ 95738 w 5282519"/>
              <a:gd name="connsiteY120" fmla="*/ 1017587 h 6858000"/>
              <a:gd name="connsiteX121" fmla="*/ 75583 w 5282519"/>
              <a:gd name="connsiteY121" fmla="*/ 981075 h 6858000"/>
              <a:gd name="connsiteX122" fmla="*/ 55427 w 5282519"/>
              <a:gd name="connsiteY122" fmla="*/ 942975 h 6858000"/>
              <a:gd name="connsiteX123" fmla="*/ 38632 w 5282519"/>
              <a:gd name="connsiteY123" fmla="*/ 901700 h 6858000"/>
              <a:gd name="connsiteX124" fmla="*/ 23515 w 5282519"/>
              <a:gd name="connsiteY124" fmla="*/ 854075 h 6858000"/>
              <a:gd name="connsiteX125" fmla="*/ 11758 w 5282519"/>
              <a:gd name="connsiteY125" fmla="*/ 801687 h 6858000"/>
              <a:gd name="connsiteX126" fmla="*/ 3359 w 5282519"/>
              <a:gd name="connsiteY126" fmla="*/ 744537 h 6858000"/>
              <a:gd name="connsiteX127" fmla="*/ 0 w 5282519"/>
              <a:gd name="connsiteY127" fmla="*/ 673100 h 6858000"/>
              <a:gd name="connsiteX128" fmla="*/ 3359 w 5282519"/>
              <a:gd name="connsiteY128" fmla="*/ 606425 h 6858000"/>
              <a:gd name="connsiteX129" fmla="*/ 11758 w 5282519"/>
              <a:gd name="connsiteY129" fmla="*/ 546100 h 6858000"/>
              <a:gd name="connsiteX130" fmla="*/ 23515 w 5282519"/>
              <a:gd name="connsiteY130" fmla="*/ 496887 h 6858000"/>
              <a:gd name="connsiteX131" fmla="*/ 38632 w 5282519"/>
              <a:gd name="connsiteY131" fmla="*/ 450850 h 6858000"/>
              <a:gd name="connsiteX132" fmla="*/ 55427 w 5282519"/>
              <a:gd name="connsiteY132" fmla="*/ 409575 h 6858000"/>
              <a:gd name="connsiteX133" fmla="*/ 73903 w 5282519"/>
              <a:gd name="connsiteY133" fmla="*/ 369887 h 6858000"/>
              <a:gd name="connsiteX134" fmla="*/ 92379 w 5282519"/>
              <a:gd name="connsiteY134" fmla="*/ 334962 h 6858000"/>
              <a:gd name="connsiteX135" fmla="*/ 112534 w 5282519"/>
              <a:gd name="connsiteY135" fmla="*/ 296862 h 6858000"/>
              <a:gd name="connsiteX136" fmla="*/ 132689 w 5282519"/>
              <a:gd name="connsiteY136" fmla="*/ 260350 h 6858000"/>
              <a:gd name="connsiteX137" fmla="*/ 149485 w 5282519"/>
              <a:gd name="connsiteY137" fmla="*/ 217487 h 6858000"/>
              <a:gd name="connsiteX138" fmla="*/ 166281 w 5282519"/>
              <a:gd name="connsiteY138" fmla="*/ 174625 h 6858000"/>
              <a:gd name="connsiteX139" fmla="*/ 176358 w 5282519"/>
              <a:gd name="connsiteY139" fmla="*/ 122237 h 6858000"/>
              <a:gd name="connsiteX140" fmla="*/ 184756 w 5282519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Hot chocolate in a cafe facing window">
            <a:extLst>
              <a:ext uri="{FF2B5EF4-FFF2-40B4-BE49-F238E27FC236}">
                <a16:creationId xmlns:a16="http://schemas.microsoft.com/office/drawing/2014/main" id="{594D21B5-5FF1-1352-9F8F-EF85523082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850" r="21733" b="-1"/>
          <a:stretch>
            <a:fillRect/>
          </a:stretch>
        </p:blipFill>
        <p:spPr>
          <a:xfrm>
            <a:off x="6909481" y="10"/>
            <a:ext cx="5282519" cy="6857990"/>
          </a:xfrm>
          <a:custGeom>
            <a:avLst/>
            <a:gdLst/>
            <a:ahLst/>
            <a:cxnLst/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8750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BBAE1-E1D3-83FC-90BD-9EC7159E5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8174E-86B0-6FE5-D665-AB1ABEBE7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99309"/>
            <a:ext cx="10178322" cy="448028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Café Scenario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Data Cleaning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Business Questions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Key Findings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Recommendations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Reflections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Questions?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524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ink calculator">
            <a:extLst>
              <a:ext uri="{FF2B5EF4-FFF2-40B4-BE49-F238E27FC236}">
                <a16:creationId xmlns:a16="http://schemas.microsoft.com/office/drawing/2014/main" id="{FACC3C96-37FE-8E2E-9F0B-F8D6AFA341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151" r="33609" b="-1"/>
          <a:stretch>
            <a:fillRect/>
          </a:stretch>
        </p:blipFill>
        <p:spPr>
          <a:xfrm>
            <a:off x="7338646" y="10"/>
            <a:ext cx="4853354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15EA64-6C59-CDDC-6280-55016B65E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8472" y="272360"/>
            <a:ext cx="7601011" cy="1066799"/>
          </a:xfrm>
        </p:spPr>
        <p:txBody>
          <a:bodyPr>
            <a:normAutofit fontScale="90000"/>
          </a:bodyPr>
          <a:lstStyle/>
          <a:p>
            <a:r>
              <a:rPr lang="en-US" dirty="0"/>
              <a:t>Café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E8682-2953-DB7C-B43A-F5A01F7A1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9132" y="1811771"/>
            <a:ext cx="3476526" cy="39365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owner of a popular café has hired us to help clean &amp; explore messy data to prepare for the launch of new marketing campaigns </a:t>
            </a:r>
          </a:p>
        </p:txBody>
      </p:sp>
    </p:spTree>
    <p:extLst>
      <p:ext uri="{BB962C8B-B14F-4D97-AF65-F5344CB8AC3E}">
        <p14:creationId xmlns:p14="http://schemas.microsoft.com/office/powerpoint/2010/main" val="19548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D7680360-C37E-D04A-C06D-AEFE5FC6EB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3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151AADE-3190-40C1-806A-ED3744263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9613" y="0"/>
            <a:ext cx="11482387" cy="6858000"/>
          </a:xfrm>
          <a:custGeom>
            <a:avLst/>
            <a:gdLst>
              <a:gd name="connsiteX0" fmla="*/ 0 w 11482387"/>
              <a:gd name="connsiteY0" fmla="*/ 0 h 6858000"/>
              <a:gd name="connsiteX1" fmla="*/ 11482387 w 11482387"/>
              <a:gd name="connsiteY1" fmla="*/ 0 h 6858000"/>
              <a:gd name="connsiteX2" fmla="*/ 11482387 w 11482387"/>
              <a:gd name="connsiteY2" fmla="*/ 6858000 h 6858000"/>
              <a:gd name="connsiteX3" fmla="*/ 0 w 11482387"/>
              <a:gd name="connsiteY3" fmla="*/ 6858000 h 6858000"/>
              <a:gd name="connsiteX4" fmla="*/ 1587 w 11482387"/>
              <a:gd name="connsiteY4" fmla="*/ 6789738 h 6858000"/>
              <a:gd name="connsiteX5" fmla="*/ 9525 w 11482387"/>
              <a:gd name="connsiteY5" fmla="*/ 6729413 h 6858000"/>
              <a:gd name="connsiteX6" fmla="*/ 20637 w 11482387"/>
              <a:gd name="connsiteY6" fmla="*/ 6677025 h 6858000"/>
              <a:gd name="connsiteX7" fmla="*/ 34925 w 11482387"/>
              <a:gd name="connsiteY7" fmla="*/ 6630988 h 6858000"/>
              <a:gd name="connsiteX8" fmla="*/ 50800 w 11482387"/>
              <a:gd name="connsiteY8" fmla="*/ 6589713 h 6858000"/>
              <a:gd name="connsiteX9" fmla="*/ 69850 w 11482387"/>
              <a:gd name="connsiteY9" fmla="*/ 6553200 h 6858000"/>
              <a:gd name="connsiteX10" fmla="*/ 88900 w 11482387"/>
              <a:gd name="connsiteY10" fmla="*/ 6515100 h 6858000"/>
              <a:gd name="connsiteX11" fmla="*/ 107950 w 11482387"/>
              <a:gd name="connsiteY11" fmla="*/ 6477000 h 6858000"/>
              <a:gd name="connsiteX12" fmla="*/ 123825 w 11482387"/>
              <a:gd name="connsiteY12" fmla="*/ 6440488 h 6858000"/>
              <a:gd name="connsiteX13" fmla="*/ 139700 w 11482387"/>
              <a:gd name="connsiteY13" fmla="*/ 6399213 h 6858000"/>
              <a:gd name="connsiteX14" fmla="*/ 155575 w 11482387"/>
              <a:gd name="connsiteY14" fmla="*/ 6353175 h 6858000"/>
              <a:gd name="connsiteX15" fmla="*/ 166687 w 11482387"/>
              <a:gd name="connsiteY15" fmla="*/ 6300788 h 6858000"/>
              <a:gd name="connsiteX16" fmla="*/ 173037 w 11482387"/>
              <a:gd name="connsiteY16" fmla="*/ 6240463 h 6858000"/>
              <a:gd name="connsiteX17" fmla="*/ 176212 w 11482387"/>
              <a:gd name="connsiteY17" fmla="*/ 6172200 h 6858000"/>
              <a:gd name="connsiteX18" fmla="*/ 173037 w 11482387"/>
              <a:gd name="connsiteY18" fmla="*/ 6103938 h 6858000"/>
              <a:gd name="connsiteX19" fmla="*/ 166687 w 11482387"/>
              <a:gd name="connsiteY19" fmla="*/ 6043613 h 6858000"/>
              <a:gd name="connsiteX20" fmla="*/ 155575 w 11482387"/>
              <a:gd name="connsiteY20" fmla="*/ 5991225 h 6858000"/>
              <a:gd name="connsiteX21" fmla="*/ 139700 w 11482387"/>
              <a:gd name="connsiteY21" fmla="*/ 5945188 h 6858000"/>
              <a:gd name="connsiteX22" fmla="*/ 123825 w 11482387"/>
              <a:gd name="connsiteY22" fmla="*/ 5903913 h 6858000"/>
              <a:gd name="connsiteX23" fmla="*/ 107950 w 11482387"/>
              <a:gd name="connsiteY23" fmla="*/ 5867400 h 6858000"/>
              <a:gd name="connsiteX24" fmla="*/ 88900 w 11482387"/>
              <a:gd name="connsiteY24" fmla="*/ 5829300 h 6858000"/>
              <a:gd name="connsiteX25" fmla="*/ 69850 w 11482387"/>
              <a:gd name="connsiteY25" fmla="*/ 5791200 h 6858000"/>
              <a:gd name="connsiteX26" fmla="*/ 50800 w 11482387"/>
              <a:gd name="connsiteY26" fmla="*/ 5754688 h 6858000"/>
              <a:gd name="connsiteX27" fmla="*/ 34925 w 11482387"/>
              <a:gd name="connsiteY27" fmla="*/ 5713413 h 6858000"/>
              <a:gd name="connsiteX28" fmla="*/ 20637 w 11482387"/>
              <a:gd name="connsiteY28" fmla="*/ 5667375 h 6858000"/>
              <a:gd name="connsiteX29" fmla="*/ 9525 w 11482387"/>
              <a:gd name="connsiteY29" fmla="*/ 5614988 h 6858000"/>
              <a:gd name="connsiteX30" fmla="*/ 1587 w 11482387"/>
              <a:gd name="connsiteY30" fmla="*/ 5554663 h 6858000"/>
              <a:gd name="connsiteX31" fmla="*/ 0 w 11482387"/>
              <a:gd name="connsiteY31" fmla="*/ 5486400 h 6858000"/>
              <a:gd name="connsiteX32" fmla="*/ 1587 w 11482387"/>
              <a:gd name="connsiteY32" fmla="*/ 5418138 h 6858000"/>
              <a:gd name="connsiteX33" fmla="*/ 9525 w 11482387"/>
              <a:gd name="connsiteY33" fmla="*/ 5357813 h 6858000"/>
              <a:gd name="connsiteX34" fmla="*/ 20637 w 11482387"/>
              <a:gd name="connsiteY34" fmla="*/ 5305425 h 6858000"/>
              <a:gd name="connsiteX35" fmla="*/ 34925 w 11482387"/>
              <a:gd name="connsiteY35" fmla="*/ 5259388 h 6858000"/>
              <a:gd name="connsiteX36" fmla="*/ 50800 w 11482387"/>
              <a:gd name="connsiteY36" fmla="*/ 5218113 h 6858000"/>
              <a:gd name="connsiteX37" fmla="*/ 69850 w 11482387"/>
              <a:gd name="connsiteY37" fmla="*/ 5181600 h 6858000"/>
              <a:gd name="connsiteX38" fmla="*/ 88900 w 11482387"/>
              <a:gd name="connsiteY38" fmla="*/ 5143500 h 6858000"/>
              <a:gd name="connsiteX39" fmla="*/ 107950 w 11482387"/>
              <a:gd name="connsiteY39" fmla="*/ 5105400 h 6858000"/>
              <a:gd name="connsiteX40" fmla="*/ 123825 w 11482387"/>
              <a:gd name="connsiteY40" fmla="*/ 5068888 h 6858000"/>
              <a:gd name="connsiteX41" fmla="*/ 139700 w 11482387"/>
              <a:gd name="connsiteY41" fmla="*/ 5027613 h 6858000"/>
              <a:gd name="connsiteX42" fmla="*/ 155575 w 11482387"/>
              <a:gd name="connsiteY42" fmla="*/ 4981575 h 6858000"/>
              <a:gd name="connsiteX43" fmla="*/ 166687 w 11482387"/>
              <a:gd name="connsiteY43" fmla="*/ 4929188 h 6858000"/>
              <a:gd name="connsiteX44" fmla="*/ 173037 w 11482387"/>
              <a:gd name="connsiteY44" fmla="*/ 4868863 h 6858000"/>
              <a:gd name="connsiteX45" fmla="*/ 176212 w 11482387"/>
              <a:gd name="connsiteY45" fmla="*/ 4800600 h 6858000"/>
              <a:gd name="connsiteX46" fmla="*/ 173037 w 11482387"/>
              <a:gd name="connsiteY46" fmla="*/ 4732338 h 6858000"/>
              <a:gd name="connsiteX47" fmla="*/ 166687 w 11482387"/>
              <a:gd name="connsiteY47" fmla="*/ 4672013 h 6858000"/>
              <a:gd name="connsiteX48" fmla="*/ 155575 w 11482387"/>
              <a:gd name="connsiteY48" fmla="*/ 4619625 h 6858000"/>
              <a:gd name="connsiteX49" fmla="*/ 139700 w 11482387"/>
              <a:gd name="connsiteY49" fmla="*/ 4573588 h 6858000"/>
              <a:gd name="connsiteX50" fmla="*/ 123825 w 11482387"/>
              <a:gd name="connsiteY50" fmla="*/ 4532313 h 6858000"/>
              <a:gd name="connsiteX51" fmla="*/ 107950 w 11482387"/>
              <a:gd name="connsiteY51" fmla="*/ 4495800 h 6858000"/>
              <a:gd name="connsiteX52" fmla="*/ 69850 w 11482387"/>
              <a:gd name="connsiteY52" fmla="*/ 4419600 h 6858000"/>
              <a:gd name="connsiteX53" fmla="*/ 50800 w 11482387"/>
              <a:gd name="connsiteY53" fmla="*/ 4383088 h 6858000"/>
              <a:gd name="connsiteX54" fmla="*/ 34925 w 11482387"/>
              <a:gd name="connsiteY54" fmla="*/ 4341813 h 6858000"/>
              <a:gd name="connsiteX55" fmla="*/ 20637 w 11482387"/>
              <a:gd name="connsiteY55" fmla="*/ 4295775 h 6858000"/>
              <a:gd name="connsiteX56" fmla="*/ 9525 w 11482387"/>
              <a:gd name="connsiteY56" fmla="*/ 4243388 h 6858000"/>
              <a:gd name="connsiteX57" fmla="*/ 1587 w 11482387"/>
              <a:gd name="connsiteY57" fmla="*/ 4183063 h 6858000"/>
              <a:gd name="connsiteX58" fmla="*/ 0 w 11482387"/>
              <a:gd name="connsiteY58" fmla="*/ 4114800 h 6858000"/>
              <a:gd name="connsiteX59" fmla="*/ 1587 w 11482387"/>
              <a:gd name="connsiteY59" fmla="*/ 4046538 h 6858000"/>
              <a:gd name="connsiteX60" fmla="*/ 9525 w 11482387"/>
              <a:gd name="connsiteY60" fmla="*/ 3986213 h 6858000"/>
              <a:gd name="connsiteX61" fmla="*/ 20637 w 11482387"/>
              <a:gd name="connsiteY61" fmla="*/ 3933825 h 6858000"/>
              <a:gd name="connsiteX62" fmla="*/ 34925 w 11482387"/>
              <a:gd name="connsiteY62" fmla="*/ 3887788 h 6858000"/>
              <a:gd name="connsiteX63" fmla="*/ 50800 w 11482387"/>
              <a:gd name="connsiteY63" fmla="*/ 3846513 h 6858000"/>
              <a:gd name="connsiteX64" fmla="*/ 69850 w 11482387"/>
              <a:gd name="connsiteY64" fmla="*/ 3810000 h 6858000"/>
              <a:gd name="connsiteX65" fmla="*/ 88900 w 11482387"/>
              <a:gd name="connsiteY65" fmla="*/ 3771900 h 6858000"/>
              <a:gd name="connsiteX66" fmla="*/ 107950 w 11482387"/>
              <a:gd name="connsiteY66" fmla="*/ 3733800 h 6858000"/>
              <a:gd name="connsiteX67" fmla="*/ 123825 w 11482387"/>
              <a:gd name="connsiteY67" fmla="*/ 3697288 h 6858000"/>
              <a:gd name="connsiteX68" fmla="*/ 139700 w 11482387"/>
              <a:gd name="connsiteY68" fmla="*/ 3656013 h 6858000"/>
              <a:gd name="connsiteX69" fmla="*/ 155575 w 11482387"/>
              <a:gd name="connsiteY69" fmla="*/ 3609975 h 6858000"/>
              <a:gd name="connsiteX70" fmla="*/ 166687 w 11482387"/>
              <a:gd name="connsiteY70" fmla="*/ 3557588 h 6858000"/>
              <a:gd name="connsiteX71" fmla="*/ 173037 w 11482387"/>
              <a:gd name="connsiteY71" fmla="*/ 3497263 h 6858000"/>
              <a:gd name="connsiteX72" fmla="*/ 176212 w 11482387"/>
              <a:gd name="connsiteY72" fmla="*/ 3427413 h 6858000"/>
              <a:gd name="connsiteX73" fmla="*/ 173037 w 11482387"/>
              <a:gd name="connsiteY73" fmla="*/ 3360738 h 6858000"/>
              <a:gd name="connsiteX74" fmla="*/ 166687 w 11482387"/>
              <a:gd name="connsiteY74" fmla="*/ 3300413 h 6858000"/>
              <a:gd name="connsiteX75" fmla="*/ 155575 w 11482387"/>
              <a:gd name="connsiteY75" fmla="*/ 3248025 h 6858000"/>
              <a:gd name="connsiteX76" fmla="*/ 139700 w 11482387"/>
              <a:gd name="connsiteY76" fmla="*/ 3201988 h 6858000"/>
              <a:gd name="connsiteX77" fmla="*/ 123825 w 11482387"/>
              <a:gd name="connsiteY77" fmla="*/ 3160713 h 6858000"/>
              <a:gd name="connsiteX78" fmla="*/ 107950 w 11482387"/>
              <a:gd name="connsiteY78" fmla="*/ 3124200 h 6858000"/>
              <a:gd name="connsiteX79" fmla="*/ 88900 w 11482387"/>
              <a:gd name="connsiteY79" fmla="*/ 3086100 h 6858000"/>
              <a:gd name="connsiteX80" fmla="*/ 69850 w 11482387"/>
              <a:gd name="connsiteY80" fmla="*/ 3048000 h 6858000"/>
              <a:gd name="connsiteX81" fmla="*/ 50800 w 11482387"/>
              <a:gd name="connsiteY81" fmla="*/ 3011488 h 6858000"/>
              <a:gd name="connsiteX82" fmla="*/ 34925 w 11482387"/>
              <a:gd name="connsiteY82" fmla="*/ 2970213 h 6858000"/>
              <a:gd name="connsiteX83" fmla="*/ 20637 w 11482387"/>
              <a:gd name="connsiteY83" fmla="*/ 2924175 h 6858000"/>
              <a:gd name="connsiteX84" fmla="*/ 9525 w 11482387"/>
              <a:gd name="connsiteY84" fmla="*/ 2871788 h 6858000"/>
              <a:gd name="connsiteX85" fmla="*/ 1587 w 11482387"/>
              <a:gd name="connsiteY85" fmla="*/ 2811463 h 6858000"/>
              <a:gd name="connsiteX86" fmla="*/ 0 w 11482387"/>
              <a:gd name="connsiteY86" fmla="*/ 2743200 h 6858000"/>
              <a:gd name="connsiteX87" fmla="*/ 1587 w 11482387"/>
              <a:gd name="connsiteY87" fmla="*/ 2674938 h 6858000"/>
              <a:gd name="connsiteX88" fmla="*/ 9525 w 11482387"/>
              <a:gd name="connsiteY88" fmla="*/ 2614613 h 6858000"/>
              <a:gd name="connsiteX89" fmla="*/ 20637 w 11482387"/>
              <a:gd name="connsiteY89" fmla="*/ 2562225 h 6858000"/>
              <a:gd name="connsiteX90" fmla="*/ 34925 w 11482387"/>
              <a:gd name="connsiteY90" fmla="*/ 2516188 h 6858000"/>
              <a:gd name="connsiteX91" fmla="*/ 50800 w 11482387"/>
              <a:gd name="connsiteY91" fmla="*/ 2474913 h 6858000"/>
              <a:gd name="connsiteX92" fmla="*/ 69850 w 11482387"/>
              <a:gd name="connsiteY92" fmla="*/ 2438400 h 6858000"/>
              <a:gd name="connsiteX93" fmla="*/ 88900 w 11482387"/>
              <a:gd name="connsiteY93" fmla="*/ 2400300 h 6858000"/>
              <a:gd name="connsiteX94" fmla="*/ 107950 w 11482387"/>
              <a:gd name="connsiteY94" fmla="*/ 2362200 h 6858000"/>
              <a:gd name="connsiteX95" fmla="*/ 123825 w 11482387"/>
              <a:gd name="connsiteY95" fmla="*/ 2325688 h 6858000"/>
              <a:gd name="connsiteX96" fmla="*/ 139700 w 11482387"/>
              <a:gd name="connsiteY96" fmla="*/ 2284413 h 6858000"/>
              <a:gd name="connsiteX97" fmla="*/ 155575 w 11482387"/>
              <a:gd name="connsiteY97" fmla="*/ 2238375 h 6858000"/>
              <a:gd name="connsiteX98" fmla="*/ 166687 w 11482387"/>
              <a:gd name="connsiteY98" fmla="*/ 2185988 h 6858000"/>
              <a:gd name="connsiteX99" fmla="*/ 173037 w 11482387"/>
              <a:gd name="connsiteY99" fmla="*/ 2125663 h 6858000"/>
              <a:gd name="connsiteX100" fmla="*/ 176212 w 11482387"/>
              <a:gd name="connsiteY100" fmla="*/ 2057400 h 6858000"/>
              <a:gd name="connsiteX101" fmla="*/ 173037 w 11482387"/>
              <a:gd name="connsiteY101" fmla="*/ 1989138 h 6858000"/>
              <a:gd name="connsiteX102" fmla="*/ 166687 w 11482387"/>
              <a:gd name="connsiteY102" fmla="*/ 1928813 h 6858000"/>
              <a:gd name="connsiteX103" fmla="*/ 155575 w 11482387"/>
              <a:gd name="connsiteY103" fmla="*/ 1876425 h 6858000"/>
              <a:gd name="connsiteX104" fmla="*/ 139700 w 11482387"/>
              <a:gd name="connsiteY104" fmla="*/ 1830388 h 6858000"/>
              <a:gd name="connsiteX105" fmla="*/ 123825 w 11482387"/>
              <a:gd name="connsiteY105" fmla="*/ 1789113 h 6858000"/>
              <a:gd name="connsiteX106" fmla="*/ 107950 w 11482387"/>
              <a:gd name="connsiteY106" fmla="*/ 1752600 h 6858000"/>
              <a:gd name="connsiteX107" fmla="*/ 88900 w 11482387"/>
              <a:gd name="connsiteY107" fmla="*/ 1714500 h 6858000"/>
              <a:gd name="connsiteX108" fmla="*/ 69850 w 11482387"/>
              <a:gd name="connsiteY108" fmla="*/ 1676400 h 6858000"/>
              <a:gd name="connsiteX109" fmla="*/ 50800 w 11482387"/>
              <a:gd name="connsiteY109" fmla="*/ 1639888 h 6858000"/>
              <a:gd name="connsiteX110" fmla="*/ 34925 w 11482387"/>
              <a:gd name="connsiteY110" fmla="*/ 1598613 h 6858000"/>
              <a:gd name="connsiteX111" fmla="*/ 20637 w 11482387"/>
              <a:gd name="connsiteY111" fmla="*/ 1552575 h 6858000"/>
              <a:gd name="connsiteX112" fmla="*/ 9525 w 11482387"/>
              <a:gd name="connsiteY112" fmla="*/ 1500188 h 6858000"/>
              <a:gd name="connsiteX113" fmla="*/ 1587 w 11482387"/>
              <a:gd name="connsiteY113" fmla="*/ 1439863 h 6858000"/>
              <a:gd name="connsiteX114" fmla="*/ 0 w 11482387"/>
              <a:gd name="connsiteY114" fmla="*/ 1371600 h 6858000"/>
              <a:gd name="connsiteX115" fmla="*/ 1587 w 11482387"/>
              <a:gd name="connsiteY115" fmla="*/ 1303338 h 6858000"/>
              <a:gd name="connsiteX116" fmla="*/ 9525 w 11482387"/>
              <a:gd name="connsiteY116" fmla="*/ 1243013 h 6858000"/>
              <a:gd name="connsiteX117" fmla="*/ 20637 w 11482387"/>
              <a:gd name="connsiteY117" fmla="*/ 1190625 h 6858000"/>
              <a:gd name="connsiteX118" fmla="*/ 34925 w 11482387"/>
              <a:gd name="connsiteY118" fmla="*/ 1144588 h 6858000"/>
              <a:gd name="connsiteX119" fmla="*/ 50800 w 11482387"/>
              <a:gd name="connsiteY119" fmla="*/ 1103313 h 6858000"/>
              <a:gd name="connsiteX120" fmla="*/ 69850 w 11482387"/>
              <a:gd name="connsiteY120" fmla="*/ 1066800 h 6858000"/>
              <a:gd name="connsiteX121" fmla="*/ 88900 w 11482387"/>
              <a:gd name="connsiteY121" fmla="*/ 1028700 h 6858000"/>
              <a:gd name="connsiteX122" fmla="*/ 107950 w 11482387"/>
              <a:gd name="connsiteY122" fmla="*/ 990600 h 6858000"/>
              <a:gd name="connsiteX123" fmla="*/ 123825 w 11482387"/>
              <a:gd name="connsiteY123" fmla="*/ 954088 h 6858000"/>
              <a:gd name="connsiteX124" fmla="*/ 139700 w 11482387"/>
              <a:gd name="connsiteY124" fmla="*/ 912813 h 6858000"/>
              <a:gd name="connsiteX125" fmla="*/ 155575 w 11482387"/>
              <a:gd name="connsiteY125" fmla="*/ 866775 h 6858000"/>
              <a:gd name="connsiteX126" fmla="*/ 166687 w 11482387"/>
              <a:gd name="connsiteY126" fmla="*/ 814388 h 6858000"/>
              <a:gd name="connsiteX127" fmla="*/ 173037 w 11482387"/>
              <a:gd name="connsiteY127" fmla="*/ 754063 h 6858000"/>
              <a:gd name="connsiteX128" fmla="*/ 176212 w 11482387"/>
              <a:gd name="connsiteY128" fmla="*/ 685800 h 6858000"/>
              <a:gd name="connsiteX129" fmla="*/ 173037 w 11482387"/>
              <a:gd name="connsiteY129" fmla="*/ 617538 h 6858000"/>
              <a:gd name="connsiteX130" fmla="*/ 166687 w 11482387"/>
              <a:gd name="connsiteY130" fmla="*/ 557213 h 6858000"/>
              <a:gd name="connsiteX131" fmla="*/ 155575 w 11482387"/>
              <a:gd name="connsiteY131" fmla="*/ 504825 h 6858000"/>
              <a:gd name="connsiteX132" fmla="*/ 139700 w 11482387"/>
              <a:gd name="connsiteY132" fmla="*/ 458788 h 6858000"/>
              <a:gd name="connsiteX133" fmla="*/ 123825 w 11482387"/>
              <a:gd name="connsiteY133" fmla="*/ 417513 h 6858000"/>
              <a:gd name="connsiteX134" fmla="*/ 107950 w 11482387"/>
              <a:gd name="connsiteY134" fmla="*/ 381000 h 6858000"/>
              <a:gd name="connsiteX135" fmla="*/ 88900 w 11482387"/>
              <a:gd name="connsiteY135" fmla="*/ 342900 h 6858000"/>
              <a:gd name="connsiteX136" fmla="*/ 69850 w 11482387"/>
              <a:gd name="connsiteY136" fmla="*/ 304800 h 6858000"/>
              <a:gd name="connsiteX137" fmla="*/ 50800 w 11482387"/>
              <a:gd name="connsiteY137" fmla="*/ 268288 h 6858000"/>
              <a:gd name="connsiteX138" fmla="*/ 34925 w 11482387"/>
              <a:gd name="connsiteY138" fmla="*/ 227013 h 6858000"/>
              <a:gd name="connsiteX139" fmla="*/ 20637 w 11482387"/>
              <a:gd name="connsiteY139" fmla="*/ 180975 h 6858000"/>
              <a:gd name="connsiteX140" fmla="*/ 9525 w 11482387"/>
              <a:gd name="connsiteY140" fmla="*/ 128588 h 6858000"/>
              <a:gd name="connsiteX141" fmla="*/ 1587 w 11482387"/>
              <a:gd name="connsiteY141" fmla="*/ 6826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11482387" h="6858000">
                <a:moveTo>
                  <a:pt x="0" y="0"/>
                </a:moveTo>
                <a:lnTo>
                  <a:pt x="11482387" y="0"/>
                </a:lnTo>
                <a:lnTo>
                  <a:pt x="11482387" y="6858000"/>
                </a:lnTo>
                <a:lnTo>
                  <a:pt x="0" y="6858000"/>
                </a:lnTo>
                <a:lnTo>
                  <a:pt x="1587" y="6789738"/>
                </a:lnTo>
                <a:lnTo>
                  <a:pt x="9525" y="6729413"/>
                </a:lnTo>
                <a:lnTo>
                  <a:pt x="20637" y="6677025"/>
                </a:lnTo>
                <a:lnTo>
                  <a:pt x="34925" y="6630988"/>
                </a:lnTo>
                <a:lnTo>
                  <a:pt x="50800" y="6589713"/>
                </a:lnTo>
                <a:lnTo>
                  <a:pt x="69850" y="6553200"/>
                </a:lnTo>
                <a:lnTo>
                  <a:pt x="88900" y="6515100"/>
                </a:lnTo>
                <a:lnTo>
                  <a:pt x="107950" y="6477000"/>
                </a:lnTo>
                <a:lnTo>
                  <a:pt x="123825" y="6440488"/>
                </a:lnTo>
                <a:lnTo>
                  <a:pt x="139700" y="6399213"/>
                </a:lnTo>
                <a:lnTo>
                  <a:pt x="155575" y="6353175"/>
                </a:lnTo>
                <a:lnTo>
                  <a:pt x="166687" y="6300788"/>
                </a:lnTo>
                <a:lnTo>
                  <a:pt x="173037" y="6240463"/>
                </a:lnTo>
                <a:lnTo>
                  <a:pt x="176212" y="6172200"/>
                </a:lnTo>
                <a:lnTo>
                  <a:pt x="173037" y="6103938"/>
                </a:lnTo>
                <a:lnTo>
                  <a:pt x="166687" y="6043613"/>
                </a:lnTo>
                <a:lnTo>
                  <a:pt x="155575" y="5991225"/>
                </a:lnTo>
                <a:lnTo>
                  <a:pt x="139700" y="5945188"/>
                </a:lnTo>
                <a:lnTo>
                  <a:pt x="123825" y="5903913"/>
                </a:lnTo>
                <a:lnTo>
                  <a:pt x="107950" y="5867400"/>
                </a:lnTo>
                <a:lnTo>
                  <a:pt x="88900" y="5829300"/>
                </a:lnTo>
                <a:lnTo>
                  <a:pt x="69850" y="5791200"/>
                </a:lnTo>
                <a:lnTo>
                  <a:pt x="50800" y="5754688"/>
                </a:lnTo>
                <a:lnTo>
                  <a:pt x="34925" y="5713413"/>
                </a:lnTo>
                <a:lnTo>
                  <a:pt x="20637" y="5667375"/>
                </a:lnTo>
                <a:lnTo>
                  <a:pt x="9525" y="5614988"/>
                </a:lnTo>
                <a:lnTo>
                  <a:pt x="1587" y="5554663"/>
                </a:lnTo>
                <a:lnTo>
                  <a:pt x="0" y="5486400"/>
                </a:lnTo>
                <a:lnTo>
                  <a:pt x="1587" y="5418138"/>
                </a:lnTo>
                <a:lnTo>
                  <a:pt x="9525" y="5357813"/>
                </a:lnTo>
                <a:lnTo>
                  <a:pt x="20637" y="5305425"/>
                </a:lnTo>
                <a:lnTo>
                  <a:pt x="34925" y="5259388"/>
                </a:lnTo>
                <a:lnTo>
                  <a:pt x="50800" y="5218113"/>
                </a:lnTo>
                <a:lnTo>
                  <a:pt x="69850" y="5181600"/>
                </a:lnTo>
                <a:lnTo>
                  <a:pt x="88900" y="5143500"/>
                </a:lnTo>
                <a:lnTo>
                  <a:pt x="107950" y="5105400"/>
                </a:lnTo>
                <a:lnTo>
                  <a:pt x="123825" y="5068888"/>
                </a:lnTo>
                <a:lnTo>
                  <a:pt x="139700" y="5027613"/>
                </a:lnTo>
                <a:lnTo>
                  <a:pt x="155575" y="4981575"/>
                </a:lnTo>
                <a:lnTo>
                  <a:pt x="166687" y="4929188"/>
                </a:lnTo>
                <a:lnTo>
                  <a:pt x="173037" y="4868863"/>
                </a:lnTo>
                <a:lnTo>
                  <a:pt x="176212" y="4800600"/>
                </a:lnTo>
                <a:lnTo>
                  <a:pt x="173037" y="4732338"/>
                </a:lnTo>
                <a:lnTo>
                  <a:pt x="166687" y="4672013"/>
                </a:lnTo>
                <a:lnTo>
                  <a:pt x="155575" y="4619625"/>
                </a:lnTo>
                <a:lnTo>
                  <a:pt x="139700" y="4573588"/>
                </a:lnTo>
                <a:lnTo>
                  <a:pt x="123825" y="4532313"/>
                </a:lnTo>
                <a:lnTo>
                  <a:pt x="107950" y="4495800"/>
                </a:lnTo>
                <a:lnTo>
                  <a:pt x="69850" y="4419600"/>
                </a:lnTo>
                <a:lnTo>
                  <a:pt x="50800" y="4383088"/>
                </a:lnTo>
                <a:lnTo>
                  <a:pt x="34925" y="4341813"/>
                </a:lnTo>
                <a:lnTo>
                  <a:pt x="20637" y="4295775"/>
                </a:lnTo>
                <a:lnTo>
                  <a:pt x="9525" y="4243388"/>
                </a:lnTo>
                <a:lnTo>
                  <a:pt x="1587" y="4183063"/>
                </a:lnTo>
                <a:lnTo>
                  <a:pt x="0" y="4114800"/>
                </a:lnTo>
                <a:lnTo>
                  <a:pt x="1587" y="4046538"/>
                </a:lnTo>
                <a:lnTo>
                  <a:pt x="9525" y="3986213"/>
                </a:lnTo>
                <a:lnTo>
                  <a:pt x="20637" y="3933825"/>
                </a:lnTo>
                <a:lnTo>
                  <a:pt x="34925" y="3887788"/>
                </a:lnTo>
                <a:lnTo>
                  <a:pt x="50800" y="3846513"/>
                </a:lnTo>
                <a:lnTo>
                  <a:pt x="69850" y="3810000"/>
                </a:lnTo>
                <a:lnTo>
                  <a:pt x="88900" y="3771900"/>
                </a:lnTo>
                <a:lnTo>
                  <a:pt x="107950" y="3733800"/>
                </a:lnTo>
                <a:lnTo>
                  <a:pt x="123825" y="3697288"/>
                </a:lnTo>
                <a:lnTo>
                  <a:pt x="139700" y="3656013"/>
                </a:lnTo>
                <a:lnTo>
                  <a:pt x="155575" y="3609975"/>
                </a:lnTo>
                <a:lnTo>
                  <a:pt x="166687" y="3557588"/>
                </a:lnTo>
                <a:lnTo>
                  <a:pt x="173037" y="3497263"/>
                </a:lnTo>
                <a:lnTo>
                  <a:pt x="176212" y="3427413"/>
                </a:lnTo>
                <a:lnTo>
                  <a:pt x="173037" y="3360738"/>
                </a:lnTo>
                <a:lnTo>
                  <a:pt x="166687" y="3300413"/>
                </a:lnTo>
                <a:lnTo>
                  <a:pt x="155575" y="3248025"/>
                </a:lnTo>
                <a:lnTo>
                  <a:pt x="139700" y="3201988"/>
                </a:lnTo>
                <a:lnTo>
                  <a:pt x="123825" y="3160713"/>
                </a:lnTo>
                <a:lnTo>
                  <a:pt x="107950" y="3124200"/>
                </a:lnTo>
                <a:lnTo>
                  <a:pt x="88900" y="3086100"/>
                </a:lnTo>
                <a:lnTo>
                  <a:pt x="69850" y="3048000"/>
                </a:lnTo>
                <a:lnTo>
                  <a:pt x="50800" y="3011488"/>
                </a:lnTo>
                <a:lnTo>
                  <a:pt x="34925" y="2970213"/>
                </a:lnTo>
                <a:lnTo>
                  <a:pt x="20637" y="2924175"/>
                </a:lnTo>
                <a:lnTo>
                  <a:pt x="9525" y="2871788"/>
                </a:lnTo>
                <a:lnTo>
                  <a:pt x="1587" y="2811463"/>
                </a:lnTo>
                <a:lnTo>
                  <a:pt x="0" y="2743200"/>
                </a:lnTo>
                <a:lnTo>
                  <a:pt x="1587" y="2674938"/>
                </a:lnTo>
                <a:lnTo>
                  <a:pt x="9525" y="2614613"/>
                </a:lnTo>
                <a:lnTo>
                  <a:pt x="20637" y="2562225"/>
                </a:lnTo>
                <a:lnTo>
                  <a:pt x="34925" y="2516188"/>
                </a:lnTo>
                <a:lnTo>
                  <a:pt x="50800" y="2474913"/>
                </a:lnTo>
                <a:lnTo>
                  <a:pt x="69850" y="2438400"/>
                </a:lnTo>
                <a:lnTo>
                  <a:pt x="88900" y="2400300"/>
                </a:lnTo>
                <a:lnTo>
                  <a:pt x="107950" y="2362200"/>
                </a:lnTo>
                <a:lnTo>
                  <a:pt x="123825" y="2325688"/>
                </a:lnTo>
                <a:lnTo>
                  <a:pt x="139700" y="2284413"/>
                </a:lnTo>
                <a:lnTo>
                  <a:pt x="155575" y="2238375"/>
                </a:lnTo>
                <a:lnTo>
                  <a:pt x="166687" y="2185988"/>
                </a:lnTo>
                <a:lnTo>
                  <a:pt x="173037" y="2125663"/>
                </a:lnTo>
                <a:lnTo>
                  <a:pt x="176212" y="2057400"/>
                </a:lnTo>
                <a:lnTo>
                  <a:pt x="173037" y="1989138"/>
                </a:lnTo>
                <a:lnTo>
                  <a:pt x="166687" y="1928813"/>
                </a:lnTo>
                <a:lnTo>
                  <a:pt x="155575" y="1876425"/>
                </a:lnTo>
                <a:lnTo>
                  <a:pt x="139700" y="1830388"/>
                </a:lnTo>
                <a:lnTo>
                  <a:pt x="123825" y="1789113"/>
                </a:lnTo>
                <a:lnTo>
                  <a:pt x="107950" y="1752600"/>
                </a:lnTo>
                <a:lnTo>
                  <a:pt x="88900" y="1714500"/>
                </a:lnTo>
                <a:lnTo>
                  <a:pt x="69850" y="1676400"/>
                </a:lnTo>
                <a:lnTo>
                  <a:pt x="50800" y="1639888"/>
                </a:lnTo>
                <a:lnTo>
                  <a:pt x="34925" y="1598613"/>
                </a:lnTo>
                <a:lnTo>
                  <a:pt x="20637" y="1552575"/>
                </a:lnTo>
                <a:lnTo>
                  <a:pt x="9525" y="1500188"/>
                </a:lnTo>
                <a:lnTo>
                  <a:pt x="1587" y="1439863"/>
                </a:lnTo>
                <a:lnTo>
                  <a:pt x="0" y="1371600"/>
                </a:lnTo>
                <a:lnTo>
                  <a:pt x="1587" y="1303338"/>
                </a:lnTo>
                <a:lnTo>
                  <a:pt x="9525" y="1243013"/>
                </a:lnTo>
                <a:lnTo>
                  <a:pt x="20637" y="1190625"/>
                </a:lnTo>
                <a:lnTo>
                  <a:pt x="34925" y="1144588"/>
                </a:lnTo>
                <a:lnTo>
                  <a:pt x="50800" y="1103313"/>
                </a:lnTo>
                <a:lnTo>
                  <a:pt x="69850" y="1066800"/>
                </a:lnTo>
                <a:lnTo>
                  <a:pt x="88900" y="1028700"/>
                </a:lnTo>
                <a:lnTo>
                  <a:pt x="107950" y="990600"/>
                </a:lnTo>
                <a:lnTo>
                  <a:pt x="123825" y="954088"/>
                </a:lnTo>
                <a:lnTo>
                  <a:pt x="139700" y="912813"/>
                </a:lnTo>
                <a:lnTo>
                  <a:pt x="155575" y="866775"/>
                </a:lnTo>
                <a:lnTo>
                  <a:pt x="166687" y="814388"/>
                </a:lnTo>
                <a:lnTo>
                  <a:pt x="173037" y="754063"/>
                </a:lnTo>
                <a:lnTo>
                  <a:pt x="176212" y="685800"/>
                </a:lnTo>
                <a:lnTo>
                  <a:pt x="173037" y="617538"/>
                </a:lnTo>
                <a:lnTo>
                  <a:pt x="166687" y="557213"/>
                </a:lnTo>
                <a:lnTo>
                  <a:pt x="155575" y="504825"/>
                </a:lnTo>
                <a:lnTo>
                  <a:pt x="139700" y="458788"/>
                </a:lnTo>
                <a:lnTo>
                  <a:pt x="123825" y="417513"/>
                </a:lnTo>
                <a:lnTo>
                  <a:pt x="107950" y="381000"/>
                </a:lnTo>
                <a:lnTo>
                  <a:pt x="88900" y="342900"/>
                </a:lnTo>
                <a:lnTo>
                  <a:pt x="69850" y="304800"/>
                </a:lnTo>
                <a:lnTo>
                  <a:pt x="50800" y="268288"/>
                </a:lnTo>
                <a:lnTo>
                  <a:pt x="34925" y="227013"/>
                </a:lnTo>
                <a:lnTo>
                  <a:pt x="20637" y="180975"/>
                </a:lnTo>
                <a:lnTo>
                  <a:pt x="9525" y="128588"/>
                </a:lnTo>
                <a:lnTo>
                  <a:pt x="1587" y="68263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6B63BE-56AB-35F2-3FC1-773F82977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52732"/>
          </a:xfrm>
        </p:spPr>
        <p:txBody>
          <a:bodyPr>
            <a:normAutofit fontScale="90000"/>
          </a:bodyPr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8F88C-1410-F229-6291-912CB89DF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965435"/>
            <a:ext cx="4665646" cy="3914158"/>
          </a:xfrm>
        </p:spPr>
        <p:txBody>
          <a:bodyPr>
            <a:noAutofit/>
          </a:bodyPr>
          <a:lstStyle/>
          <a:p>
            <a:r>
              <a:rPr lang="en-US" sz="1600" dirty="0"/>
              <a:t>Replaced all ERROR and UNKNOWN values with blanks by filtering each relevant column</a:t>
            </a:r>
          </a:p>
          <a:p>
            <a:r>
              <a:rPr lang="en-US" sz="1600" dirty="0"/>
              <a:t>Matched </a:t>
            </a:r>
            <a:r>
              <a:rPr lang="en-US" sz="1600" b="1" dirty="0"/>
              <a:t>Items to PPU</a:t>
            </a:r>
            <a:r>
              <a:rPr lang="en-US" sz="1600" dirty="0"/>
              <a:t> and </a:t>
            </a:r>
            <a:r>
              <a:rPr lang="en-US" sz="1600" b="1" dirty="0"/>
              <a:t>PPU to Items</a:t>
            </a:r>
            <a:r>
              <a:rPr lang="en-US" sz="1600" dirty="0"/>
              <a:t> using IF functions on filtered values (e.g., $1, $1.5, $2, $5)</a:t>
            </a:r>
          </a:p>
          <a:p>
            <a:r>
              <a:rPr lang="en-US" sz="1600" dirty="0"/>
              <a:t>Recalculated Total Spent using filtered QTY and PPU, ensuring no function overlap</a:t>
            </a:r>
          </a:p>
          <a:p>
            <a:r>
              <a:rPr lang="en-US" sz="1600" dirty="0"/>
              <a:t>Removed rows with missing critical info (Item name or PPU in rows 1763, 2291, 3781, 4154, 7599)</a:t>
            </a:r>
          </a:p>
          <a:p>
            <a:r>
              <a:rPr lang="en-US" sz="1600" dirty="0"/>
              <a:t>Imputed missing values:</a:t>
            </a:r>
            <a:br>
              <a:rPr lang="en-US" sz="1600" dirty="0"/>
            </a:br>
            <a:r>
              <a:rPr lang="en-US" sz="1600" dirty="0"/>
              <a:t>• Filled 20 missing Total Spent rows with item-specific averages</a:t>
            </a:r>
            <a:br>
              <a:rPr lang="en-US" sz="1600" dirty="0"/>
            </a:br>
            <a:r>
              <a:rPr lang="en-US" sz="1600" dirty="0"/>
              <a:t>• Filled missing Transaction Date, Location, and Payment Method fields with UNKNOWN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89C07D-44C2-A009-6B5C-3A8E7464B212}"/>
              </a:ext>
            </a:extLst>
          </p:cNvPr>
          <p:cNvSpPr txBox="1"/>
          <p:nvPr/>
        </p:nvSpPr>
        <p:spPr>
          <a:xfrm>
            <a:off x="6537436" y="1965435"/>
            <a:ext cx="440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74CF54-ADD3-B8A4-AC5E-5335F5279E22}"/>
              </a:ext>
            </a:extLst>
          </p:cNvPr>
          <p:cNvSpPr txBox="1"/>
          <p:nvPr/>
        </p:nvSpPr>
        <p:spPr>
          <a:xfrm>
            <a:off x="1251678" y="1460156"/>
            <a:ext cx="1649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92D050"/>
                </a:solidFill>
                <a:latin typeface="+mj-lt"/>
              </a:rPr>
              <a:t>Excel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E2BE55-DD20-A087-10FA-2B9D85C8307C}"/>
              </a:ext>
            </a:extLst>
          </p:cNvPr>
          <p:cNvSpPr txBox="1"/>
          <p:nvPr/>
        </p:nvSpPr>
        <p:spPr>
          <a:xfrm>
            <a:off x="6450806" y="1460157"/>
            <a:ext cx="1944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+mj-lt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01571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Question marks in a line and one question mark is lit">
            <a:extLst>
              <a:ext uri="{FF2B5EF4-FFF2-40B4-BE49-F238E27FC236}">
                <a16:creationId xmlns:a16="http://schemas.microsoft.com/office/drawing/2014/main" id="{5C00D54C-A37B-70A9-C573-D3DE04C71E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23" r="48838" b="-1"/>
          <a:stretch>
            <a:fillRect/>
          </a:stretch>
        </p:blipFill>
        <p:spPr>
          <a:xfrm>
            <a:off x="7338646" y="10"/>
            <a:ext cx="4853354" cy="6857990"/>
          </a:xfrm>
          <a:prstGeom prst="rect">
            <a:avLst/>
          </a:prstGeom>
        </p:spPr>
      </p:pic>
      <p:sp>
        <p:nvSpPr>
          <p:cNvPr id="9" name="Freeform 10">
            <a:extLst>
              <a:ext uri="{FF2B5EF4-FFF2-40B4-BE49-F238E27FC236}">
                <a16:creationId xmlns:a16="http://schemas.microsoft.com/office/drawing/2014/main" id="{E1CE536E-134A-4A35-900B-30F927D5B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0BBED8-BE9B-E979-40DE-571C77380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382385"/>
            <a:ext cx="6015897" cy="1492132"/>
          </a:xfrm>
        </p:spPr>
        <p:txBody>
          <a:bodyPr>
            <a:normAutofit/>
          </a:bodyPr>
          <a:lstStyle/>
          <a:p>
            <a:r>
              <a:rPr lang="en-US" dirty="0"/>
              <a:t>Business Questions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0382D1-1594-4E3D-842E-04E1E5E75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A61BE-67FB-5D1A-46BF-4F77FD9C4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1"/>
            <a:ext cx="6015897" cy="3593591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What are the peak sales months?</a:t>
            </a:r>
          </a:p>
          <a:p>
            <a:r>
              <a:rPr lang="en-US" sz="2800" dirty="0"/>
              <a:t>Are weekends busier than weekdays?</a:t>
            </a:r>
          </a:p>
          <a:p>
            <a:r>
              <a:rPr lang="en-US" sz="2800" dirty="0"/>
              <a:t>Are there any other findings that stand out and are relevant to the stakeholders?</a:t>
            </a:r>
          </a:p>
          <a:p>
            <a:r>
              <a:rPr lang="en-US" sz="2800" dirty="0"/>
              <a:t>How reliable was the data? What cleaning was needed?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473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F8C91-3C91-6A08-B02C-29150AD1F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32B2D-B22B-31E5-79CC-C662F0EDB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97573"/>
            <a:ext cx="6137094" cy="4282020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June, October, and January are the peak sales months.  All with sales over $7,250.</a:t>
            </a:r>
          </a:p>
          <a:p>
            <a:r>
              <a:rPr lang="en-US" sz="2800" dirty="0"/>
              <a:t>Overall, the week is busier than the weekends, with Thursday typically having the most sales of the entire week. </a:t>
            </a:r>
          </a:p>
          <a:p>
            <a:r>
              <a:rPr lang="en-US" sz="2800" dirty="0"/>
              <a:t>The Data was somewhat unreliable, with many unknowns &amp; errors requiring imputation.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7B0E2F3-1D35-7611-C8C3-952DC2D256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3166743"/>
              </p:ext>
            </p:extLst>
          </p:nvPr>
        </p:nvGraphicFramePr>
        <p:xfrm>
          <a:off x="7388772" y="1465584"/>
          <a:ext cx="4239290" cy="3517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19529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C615D28-8D37-47CB-9D5B-9ACFDA308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77E7B-2C52-B273-9381-2FDCA99CF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804336"/>
            <a:ext cx="5880100" cy="929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Recommendations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49341D-A8FC-47D7-762B-E2A77A004028}"/>
              </a:ext>
            </a:extLst>
          </p:cNvPr>
          <p:cNvSpPr txBox="1"/>
          <p:nvPr/>
        </p:nvSpPr>
        <p:spPr>
          <a:xfrm>
            <a:off x="820147" y="2192464"/>
            <a:ext cx="4398652" cy="318168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800100" indent="-2286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Seasonal items to increase sales in less profitable months</a:t>
            </a:r>
          </a:p>
          <a:p>
            <a:pPr marL="800100" indent="-2286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Discounts for large orders during the weekend to increase sales</a:t>
            </a:r>
          </a:p>
          <a:p>
            <a:pPr marL="514350" indent="-2286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+mj-lt"/>
              <a:buAutoNum type="arabicPeriod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09A1112-239E-4149-B803-9EC081E37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10946" y="2529102"/>
            <a:ext cx="3361914" cy="3357830"/>
          </a:xfrm>
          <a:custGeom>
            <a:avLst/>
            <a:gdLst>
              <a:gd name="connsiteX0" fmla="*/ 3095991 w 6191980"/>
              <a:gd name="connsiteY0" fmla="*/ 0 h 6184462"/>
              <a:gd name="connsiteX1" fmla="*/ 3156069 w 6191980"/>
              <a:gd name="connsiteY1" fmla="*/ 5631 h 6184462"/>
              <a:gd name="connsiteX2" fmla="*/ 3214272 w 6191980"/>
              <a:gd name="connsiteY2" fmla="*/ 20652 h 6184462"/>
              <a:gd name="connsiteX3" fmla="*/ 3270598 w 6191980"/>
              <a:gd name="connsiteY3" fmla="*/ 43182 h 6184462"/>
              <a:gd name="connsiteX4" fmla="*/ 3328798 w 6191980"/>
              <a:gd name="connsiteY4" fmla="*/ 71344 h 6184462"/>
              <a:gd name="connsiteX5" fmla="*/ 3383247 w 6191980"/>
              <a:gd name="connsiteY5" fmla="*/ 103262 h 6184462"/>
              <a:gd name="connsiteX6" fmla="*/ 3439573 w 6191980"/>
              <a:gd name="connsiteY6" fmla="*/ 137057 h 6184462"/>
              <a:gd name="connsiteX7" fmla="*/ 3495897 w 6191980"/>
              <a:gd name="connsiteY7" fmla="*/ 167096 h 6184462"/>
              <a:gd name="connsiteX8" fmla="*/ 3552221 w 6191980"/>
              <a:gd name="connsiteY8" fmla="*/ 197137 h 6184462"/>
              <a:gd name="connsiteX9" fmla="*/ 3606669 w 6191980"/>
              <a:gd name="connsiteY9" fmla="*/ 219666 h 6184462"/>
              <a:gd name="connsiteX10" fmla="*/ 3666749 w 6191980"/>
              <a:gd name="connsiteY10" fmla="*/ 234686 h 6184462"/>
              <a:gd name="connsiteX11" fmla="*/ 3724950 w 6191980"/>
              <a:gd name="connsiteY11" fmla="*/ 242197 h 6184462"/>
              <a:gd name="connsiteX12" fmla="*/ 3786907 w 6191980"/>
              <a:gd name="connsiteY12" fmla="*/ 242197 h 6184462"/>
              <a:gd name="connsiteX13" fmla="*/ 3850743 w 6191980"/>
              <a:gd name="connsiteY13" fmla="*/ 238443 h 6184462"/>
              <a:gd name="connsiteX14" fmla="*/ 3914577 w 6191980"/>
              <a:gd name="connsiteY14" fmla="*/ 230932 h 6184462"/>
              <a:gd name="connsiteX15" fmla="*/ 3978413 w 6191980"/>
              <a:gd name="connsiteY15" fmla="*/ 221545 h 6184462"/>
              <a:gd name="connsiteX16" fmla="*/ 4042247 w 6191980"/>
              <a:gd name="connsiteY16" fmla="*/ 214035 h 6184462"/>
              <a:gd name="connsiteX17" fmla="*/ 4106083 w 6191980"/>
              <a:gd name="connsiteY17" fmla="*/ 208401 h 6184462"/>
              <a:gd name="connsiteX18" fmla="*/ 4166161 w 6191980"/>
              <a:gd name="connsiteY18" fmla="*/ 210279 h 6184462"/>
              <a:gd name="connsiteX19" fmla="*/ 4224364 w 6191980"/>
              <a:gd name="connsiteY19" fmla="*/ 217789 h 6184462"/>
              <a:gd name="connsiteX20" fmla="*/ 4280690 w 6191980"/>
              <a:gd name="connsiteY20" fmla="*/ 234686 h 6184462"/>
              <a:gd name="connsiteX21" fmla="*/ 4327628 w 6191980"/>
              <a:gd name="connsiteY21" fmla="*/ 259094 h 6184462"/>
              <a:gd name="connsiteX22" fmla="*/ 4372686 w 6191980"/>
              <a:gd name="connsiteY22" fmla="*/ 291012 h 6184462"/>
              <a:gd name="connsiteX23" fmla="*/ 4412114 w 6191980"/>
              <a:gd name="connsiteY23" fmla="*/ 328561 h 6184462"/>
              <a:gd name="connsiteX24" fmla="*/ 4451542 w 6191980"/>
              <a:gd name="connsiteY24" fmla="*/ 371743 h 6184462"/>
              <a:gd name="connsiteX25" fmla="*/ 4487214 w 6191980"/>
              <a:gd name="connsiteY25" fmla="*/ 416803 h 6184462"/>
              <a:gd name="connsiteX26" fmla="*/ 4522886 w 6191980"/>
              <a:gd name="connsiteY26" fmla="*/ 463741 h 6184462"/>
              <a:gd name="connsiteX27" fmla="*/ 4558559 w 6191980"/>
              <a:gd name="connsiteY27" fmla="*/ 510678 h 6184462"/>
              <a:gd name="connsiteX28" fmla="*/ 4594231 w 6191980"/>
              <a:gd name="connsiteY28" fmla="*/ 555737 h 6184462"/>
              <a:gd name="connsiteX29" fmla="*/ 4631782 w 6191980"/>
              <a:gd name="connsiteY29" fmla="*/ 598919 h 6184462"/>
              <a:gd name="connsiteX30" fmla="*/ 4674964 w 6191980"/>
              <a:gd name="connsiteY30" fmla="*/ 636471 h 6184462"/>
              <a:gd name="connsiteX31" fmla="*/ 4716270 w 6191980"/>
              <a:gd name="connsiteY31" fmla="*/ 670266 h 6184462"/>
              <a:gd name="connsiteX32" fmla="*/ 4763206 w 6191980"/>
              <a:gd name="connsiteY32" fmla="*/ 696549 h 6184462"/>
              <a:gd name="connsiteX33" fmla="*/ 4813899 w 6191980"/>
              <a:gd name="connsiteY33" fmla="*/ 719079 h 6184462"/>
              <a:gd name="connsiteX34" fmla="*/ 4868345 w 6191980"/>
              <a:gd name="connsiteY34" fmla="*/ 737854 h 6184462"/>
              <a:gd name="connsiteX35" fmla="*/ 4924669 w 6191980"/>
              <a:gd name="connsiteY35" fmla="*/ 754751 h 6184462"/>
              <a:gd name="connsiteX36" fmla="*/ 4980995 w 6191980"/>
              <a:gd name="connsiteY36" fmla="*/ 769772 h 6184462"/>
              <a:gd name="connsiteX37" fmla="*/ 5039198 w 6191980"/>
              <a:gd name="connsiteY37" fmla="*/ 784792 h 6184462"/>
              <a:gd name="connsiteX38" fmla="*/ 5093644 w 6191980"/>
              <a:gd name="connsiteY38" fmla="*/ 801690 h 6184462"/>
              <a:gd name="connsiteX39" fmla="*/ 5148091 w 6191980"/>
              <a:gd name="connsiteY39" fmla="*/ 820464 h 6184462"/>
              <a:gd name="connsiteX40" fmla="*/ 5198784 w 6191980"/>
              <a:gd name="connsiteY40" fmla="*/ 842995 h 6184462"/>
              <a:gd name="connsiteX41" fmla="*/ 5243845 w 6191980"/>
              <a:gd name="connsiteY41" fmla="*/ 871157 h 6184462"/>
              <a:gd name="connsiteX42" fmla="*/ 5285151 w 6191980"/>
              <a:gd name="connsiteY42" fmla="*/ 904952 h 6184462"/>
              <a:gd name="connsiteX43" fmla="*/ 5318944 w 6191980"/>
              <a:gd name="connsiteY43" fmla="*/ 946257 h 6184462"/>
              <a:gd name="connsiteX44" fmla="*/ 5347108 w 6191980"/>
              <a:gd name="connsiteY44" fmla="*/ 991317 h 6184462"/>
              <a:gd name="connsiteX45" fmla="*/ 5369636 w 6191980"/>
              <a:gd name="connsiteY45" fmla="*/ 1042007 h 6184462"/>
              <a:gd name="connsiteX46" fmla="*/ 5388410 w 6191980"/>
              <a:gd name="connsiteY46" fmla="*/ 1096456 h 6184462"/>
              <a:gd name="connsiteX47" fmla="*/ 5405308 w 6191980"/>
              <a:gd name="connsiteY47" fmla="*/ 1150903 h 6184462"/>
              <a:gd name="connsiteX48" fmla="*/ 5420328 w 6191980"/>
              <a:gd name="connsiteY48" fmla="*/ 1209105 h 6184462"/>
              <a:gd name="connsiteX49" fmla="*/ 5435349 w 6191980"/>
              <a:gd name="connsiteY49" fmla="*/ 1265429 h 6184462"/>
              <a:gd name="connsiteX50" fmla="*/ 5452246 w 6191980"/>
              <a:gd name="connsiteY50" fmla="*/ 1321755 h 6184462"/>
              <a:gd name="connsiteX51" fmla="*/ 5471021 w 6191980"/>
              <a:gd name="connsiteY51" fmla="*/ 1376203 h 6184462"/>
              <a:gd name="connsiteX52" fmla="*/ 5493550 w 6191980"/>
              <a:gd name="connsiteY52" fmla="*/ 1426896 h 6184462"/>
              <a:gd name="connsiteX53" fmla="*/ 5519836 w 6191980"/>
              <a:gd name="connsiteY53" fmla="*/ 1473832 h 6184462"/>
              <a:gd name="connsiteX54" fmla="*/ 5553632 w 6191980"/>
              <a:gd name="connsiteY54" fmla="*/ 1515138 h 6184462"/>
              <a:gd name="connsiteX55" fmla="*/ 5591181 w 6191980"/>
              <a:gd name="connsiteY55" fmla="*/ 1558320 h 6184462"/>
              <a:gd name="connsiteX56" fmla="*/ 5634364 w 6191980"/>
              <a:gd name="connsiteY56" fmla="*/ 1595869 h 6184462"/>
              <a:gd name="connsiteX57" fmla="*/ 5679425 w 6191980"/>
              <a:gd name="connsiteY57" fmla="*/ 1631541 h 6184462"/>
              <a:gd name="connsiteX58" fmla="*/ 5728238 w 6191980"/>
              <a:gd name="connsiteY58" fmla="*/ 1667213 h 6184462"/>
              <a:gd name="connsiteX59" fmla="*/ 5775175 w 6191980"/>
              <a:gd name="connsiteY59" fmla="*/ 1702885 h 6184462"/>
              <a:gd name="connsiteX60" fmla="*/ 5820236 w 6191980"/>
              <a:gd name="connsiteY60" fmla="*/ 1738560 h 6184462"/>
              <a:gd name="connsiteX61" fmla="*/ 5863416 w 6191980"/>
              <a:gd name="connsiteY61" fmla="*/ 1777986 h 6184462"/>
              <a:gd name="connsiteX62" fmla="*/ 5900968 w 6191980"/>
              <a:gd name="connsiteY62" fmla="*/ 1817414 h 6184462"/>
              <a:gd name="connsiteX63" fmla="*/ 5932886 w 6191980"/>
              <a:gd name="connsiteY63" fmla="*/ 1862474 h 6184462"/>
              <a:gd name="connsiteX64" fmla="*/ 5957294 w 6191980"/>
              <a:gd name="connsiteY64" fmla="*/ 1909410 h 6184462"/>
              <a:gd name="connsiteX65" fmla="*/ 5974191 w 6191980"/>
              <a:gd name="connsiteY65" fmla="*/ 1965736 h 6184462"/>
              <a:gd name="connsiteX66" fmla="*/ 5981700 w 6191980"/>
              <a:gd name="connsiteY66" fmla="*/ 2023938 h 6184462"/>
              <a:gd name="connsiteX67" fmla="*/ 5983578 w 6191980"/>
              <a:gd name="connsiteY67" fmla="*/ 2084018 h 6184462"/>
              <a:gd name="connsiteX68" fmla="*/ 5977945 w 6191980"/>
              <a:gd name="connsiteY68" fmla="*/ 2147852 h 6184462"/>
              <a:gd name="connsiteX69" fmla="*/ 5970435 w 6191980"/>
              <a:gd name="connsiteY69" fmla="*/ 2211686 h 6184462"/>
              <a:gd name="connsiteX70" fmla="*/ 5961048 w 6191980"/>
              <a:gd name="connsiteY70" fmla="*/ 2275522 h 6184462"/>
              <a:gd name="connsiteX71" fmla="*/ 5953538 w 6191980"/>
              <a:gd name="connsiteY71" fmla="*/ 2339356 h 6184462"/>
              <a:gd name="connsiteX72" fmla="*/ 5949784 w 6191980"/>
              <a:gd name="connsiteY72" fmla="*/ 2403192 h 6184462"/>
              <a:gd name="connsiteX73" fmla="*/ 5949784 w 6191980"/>
              <a:gd name="connsiteY73" fmla="*/ 2465149 h 6184462"/>
              <a:gd name="connsiteX74" fmla="*/ 5957294 w 6191980"/>
              <a:gd name="connsiteY74" fmla="*/ 2523350 h 6184462"/>
              <a:gd name="connsiteX75" fmla="*/ 5972312 w 6191980"/>
              <a:gd name="connsiteY75" fmla="*/ 2581552 h 6184462"/>
              <a:gd name="connsiteX76" fmla="*/ 5994843 w 6191980"/>
              <a:gd name="connsiteY76" fmla="*/ 2636001 h 6184462"/>
              <a:gd name="connsiteX77" fmla="*/ 6024884 w 6191980"/>
              <a:gd name="connsiteY77" fmla="*/ 2692325 h 6184462"/>
              <a:gd name="connsiteX78" fmla="*/ 6054922 w 6191980"/>
              <a:gd name="connsiteY78" fmla="*/ 2748651 h 6184462"/>
              <a:gd name="connsiteX79" fmla="*/ 6088718 w 6191980"/>
              <a:gd name="connsiteY79" fmla="*/ 2804974 h 6184462"/>
              <a:gd name="connsiteX80" fmla="*/ 6120634 w 6191980"/>
              <a:gd name="connsiteY80" fmla="*/ 2859423 h 6184462"/>
              <a:gd name="connsiteX81" fmla="*/ 6148798 w 6191980"/>
              <a:gd name="connsiteY81" fmla="*/ 2917624 h 6184462"/>
              <a:gd name="connsiteX82" fmla="*/ 6171326 w 6191980"/>
              <a:gd name="connsiteY82" fmla="*/ 2973950 h 6184462"/>
              <a:gd name="connsiteX83" fmla="*/ 6186347 w 6191980"/>
              <a:gd name="connsiteY83" fmla="*/ 3032152 h 6184462"/>
              <a:gd name="connsiteX84" fmla="*/ 6191980 w 6191980"/>
              <a:gd name="connsiteY84" fmla="*/ 3092230 h 6184462"/>
              <a:gd name="connsiteX85" fmla="*/ 6186347 w 6191980"/>
              <a:gd name="connsiteY85" fmla="*/ 3152310 h 6184462"/>
              <a:gd name="connsiteX86" fmla="*/ 6171326 w 6191980"/>
              <a:gd name="connsiteY86" fmla="*/ 3210513 h 6184462"/>
              <a:gd name="connsiteX87" fmla="*/ 6148798 w 6191980"/>
              <a:gd name="connsiteY87" fmla="*/ 3266839 h 6184462"/>
              <a:gd name="connsiteX88" fmla="*/ 6120634 w 6191980"/>
              <a:gd name="connsiteY88" fmla="*/ 3325039 h 6184462"/>
              <a:gd name="connsiteX89" fmla="*/ 6088718 w 6191980"/>
              <a:gd name="connsiteY89" fmla="*/ 3379488 h 6184462"/>
              <a:gd name="connsiteX90" fmla="*/ 6054922 w 6191980"/>
              <a:gd name="connsiteY90" fmla="*/ 3435814 h 6184462"/>
              <a:gd name="connsiteX91" fmla="*/ 6024884 w 6191980"/>
              <a:gd name="connsiteY91" fmla="*/ 3492137 h 6184462"/>
              <a:gd name="connsiteX92" fmla="*/ 5994843 w 6191980"/>
              <a:gd name="connsiteY92" fmla="*/ 3548461 h 6184462"/>
              <a:gd name="connsiteX93" fmla="*/ 5972312 w 6191980"/>
              <a:gd name="connsiteY93" fmla="*/ 3602910 h 6184462"/>
              <a:gd name="connsiteX94" fmla="*/ 5957294 w 6191980"/>
              <a:gd name="connsiteY94" fmla="*/ 3661113 h 6184462"/>
              <a:gd name="connsiteX95" fmla="*/ 5949784 w 6191980"/>
              <a:gd name="connsiteY95" fmla="*/ 3719313 h 6184462"/>
              <a:gd name="connsiteX96" fmla="*/ 5949784 w 6191980"/>
              <a:gd name="connsiteY96" fmla="*/ 3781272 h 6184462"/>
              <a:gd name="connsiteX97" fmla="*/ 5953538 w 6191980"/>
              <a:gd name="connsiteY97" fmla="*/ 3845106 h 6184462"/>
              <a:gd name="connsiteX98" fmla="*/ 5961048 w 6191980"/>
              <a:gd name="connsiteY98" fmla="*/ 3908940 h 6184462"/>
              <a:gd name="connsiteX99" fmla="*/ 5970435 w 6191980"/>
              <a:gd name="connsiteY99" fmla="*/ 3972776 h 6184462"/>
              <a:gd name="connsiteX100" fmla="*/ 5977945 w 6191980"/>
              <a:gd name="connsiteY100" fmla="*/ 4036610 h 6184462"/>
              <a:gd name="connsiteX101" fmla="*/ 5983578 w 6191980"/>
              <a:gd name="connsiteY101" fmla="*/ 4100444 h 6184462"/>
              <a:gd name="connsiteX102" fmla="*/ 5981700 w 6191980"/>
              <a:gd name="connsiteY102" fmla="*/ 4160526 h 6184462"/>
              <a:gd name="connsiteX103" fmla="*/ 5974191 w 6191980"/>
              <a:gd name="connsiteY103" fmla="*/ 4218729 h 6184462"/>
              <a:gd name="connsiteX104" fmla="*/ 5957294 w 6191980"/>
              <a:gd name="connsiteY104" fmla="*/ 4275053 h 6184462"/>
              <a:gd name="connsiteX105" fmla="*/ 5932886 w 6191980"/>
              <a:gd name="connsiteY105" fmla="*/ 4321989 h 6184462"/>
              <a:gd name="connsiteX106" fmla="*/ 5900968 w 6191980"/>
              <a:gd name="connsiteY106" fmla="*/ 4367050 h 6184462"/>
              <a:gd name="connsiteX107" fmla="*/ 5863416 w 6191980"/>
              <a:gd name="connsiteY107" fmla="*/ 4406477 h 6184462"/>
              <a:gd name="connsiteX108" fmla="*/ 5820236 w 6191980"/>
              <a:gd name="connsiteY108" fmla="*/ 4445903 h 6184462"/>
              <a:gd name="connsiteX109" fmla="*/ 5775175 w 6191980"/>
              <a:gd name="connsiteY109" fmla="*/ 4481577 h 6184462"/>
              <a:gd name="connsiteX110" fmla="*/ 5728238 w 6191980"/>
              <a:gd name="connsiteY110" fmla="*/ 4517249 h 6184462"/>
              <a:gd name="connsiteX111" fmla="*/ 5679425 w 6191980"/>
              <a:gd name="connsiteY111" fmla="*/ 4552921 h 6184462"/>
              <a:gd name="connsiteX112" fmla="*/ 5634364 w 6191980"/>
              <a:gd name="connsiteY112" fmla="*/ 4588593 h 6184462"/>
              <a:gd name="connsiteX113" fmla="*/ 5591181 w 6191980"/>
              <a:gd name="connsiteY113" fmla="*/ 4626142 h 6184462"/>
              <a:gd name="connsiteX114" fmla="*/ 5553632 w 6191980"/>
              <a:gd name="connsiteY114" fmla="*/ 4669325 h 6184462"/>
              <a:gd name="connsiteX115" fmla="*/ 5519836 w 6191980"/>
              <a:gd name="connsiteY115" fmla="*/ 4710630 h 6184462"/>
              <a:gd name="connsiteX116" fmla="*/ 5493550 w 6191980"/>
              <a:gd name="connsiteY116" fmla="*/ 4757566 h 6184462"/>
              <a:gd name="connsiteX117" fmla="*/ 5471021 w 6191980"/>
              <a:gd name="connsiteY117" fmla="*/ 4808259 h 6184462"/>
              <a:gd name="connsiteX118" fmla="*/ 5452246 w 6191980"/>
              <a:gd name="connsiteY118" fmla="*/ 4862708 h 6184462"/>
              <a:gd name="connsiteX119" fmla="*/ 5435349 w 6191980"/>
              <a:gd name="connsiteY119" fmla="*/ 4919033 h 6184462"/>
              <a:gd name="connsiteX120" fmla="*/ 5420328 w 6191980"/>
              <a:gd name="connsiteY120" fmla="*/ 4975357 h 6184462"/>
              <a:gd name="connsiteX121" fmla="*/ 5405308 w 6191980"/>
              <a:gd name="connsiteY121" fmla="*/ 5033560 h 6184462"/>
              <a:gd name="connsiteX122" fmla="*/ 5388410 w 6191980"/>
              <a:gd name="connsiteY122" fmla="*/ 5088007 h 6184462"/>
              <a:gd name="connsiteX123" fmla="*/ 5369636 w 6191980"/>
              <a:gd name="connsiteY123" fmla="*/ 5142453 h 6184462"/>
              <a:gd name="connsiteX124" fmla="*/ 5347108 w 6191980"/>
              <a:gd name="connsiteY124" fmla="*/ 5193146 h 6184462"/>
              <a:gd name="connsiteX125" fmla="*/ 5318944 w 6191980"/>
              <a:gd name="connsiteY125" fmla="*/ 5238207 h 6184462"/>
              <a:gd name="connsiteX126" fmla="*/ 5285151 w 6191980"/>
              <a:gd name="connsiteY126" fmla="*/ 5279510 h 6184462"/>
              <a:gd name="connsiteX127" fmla="*/ 5243845 w 6191980"/>
              <a:gd name="connsiteY127" fmla="*/ 5313305 h 6184462"/>
              <a:gd name="connsiteX128" fmla="*/ 5198784 w 6191980"/>
              <a:gd name="connsiteY128" fmla="*/ 5341467 h 6184462"/>
              <a:gd name="connsiteX129" fmla="*/ 5148091 w 6191980"/>
              <a:gd name="connsiteY129" fmla="*/ 5363998 h 6184462"/>
              <a:gd name="connsiteX130" fmla="*/ 5093644 w 6191980"/>
              <a:gd name="connsiteY130" fmla="*/ 5382773 h 6184462"/>
              <a:gd name="connsiteX131" fmla="*/ 5039198 w 6191980"/>
              <a:gd name="connsiteY131" fmla="*/ 5399670 h 6184462"/>
              <a:gd name="connsiteX132" fmla="*/ 4980995 w 6191980"/>
              <a:gd name="connsiteY132" fmla="*/ 5414691 h 6184462"/>
              <a:gd name="connsiteX133" fmla="*/ 4924669 w 6191980"/>
              <a:gd name="connsiteY133" fmla="*/ 5429711 h 6184462"/>
              <a:gd name="connsiteX134" fmla="*/ 4868345 w 6191980"/>
              <a:gd name="connsiteY134" fmla="*/ 5446609 h 6184462"/>
              <a:gd name="connsiteX135" fmla="*/ 4813899 w 6191980"/>
              <a:gd name="connsiteY135" fmla="*/ 5465383 h 6184462"/>
              <a:gd name="connsiteX136" fmla="*/ 4763206 w 6191980"/>
              <a:gd name="connsiteY136" fmla="*/ 5487914 h 6184462"/>
              <a:gd name="connsiteX137" fmla="*/ 4716270 w 6191980"/>
              <a:gd name="connsiteY137" fmla="*/ 5514197 h 6184462"/>
              <a:gd name="connsiteX138" fmla="*/ 4674964 w 6191980"/>
              <a:gd name="connsiteY138" fmla="*/ 5547992 h 6184462"/>
              <a:gd name="connsiteX139" fmla="*/ 4631782 w 6191980"/>
              <a:gd name="connsiteY139" fmla="*/ 5585543 h 6184462"/>
              <a:gd name="connsiteX140" fmla="*/ 4594231 w 6191980"/>
              <a:gd name="connsiteY140" fmla="*/ 5628725 h 6184462"/>
              <a:gd name="connsiteX141" fmla="*/ 4558559 w 6191980"/>
              <a:gd name="connsiteY141" fmla="*/ 5673785 h 6184462"/>
              <a:gd name="connsiteX142" fmla="*/ 4522886 w 6191980"/>
              <a:gd name="connsiteY142" fmla="*/ 5720721 h 6184462"/>
              <a:gd name="connsiteX143" fmla="*/ 4487214 w 6191980"/>
              <a:gd name="connsiteY143" fmla="*/ 5767659 h 6184462"/>
              <a:gd name="connsiteX144" fmla="*/ 4451542 w 6191980"/>
              <a:gd name="connsiteY144" fmla="*/ 5812719 h 6184462"/>
              <a:gd name="connsiteX145" fmla="*/ 4412114 w 6191980"/>
              <a:gd name="connsiteY145" fmla="*/ 5855901 h 6184462"/>
              <a:gd name="connsiteX146" fmla="*/ 4372686 w 6191980"/>
              <a:gd name="connsiteY146" fmla="*/ 5893450 h 6184462"/>
              <a:gd name="connsiteX147" fmla="*/ 4327628 w 6191980"/>
              <a:gd name="connsiteY147" fmla="*/ 5925368 h 6184462"/>
              <a:gd name="connsiteX148" fmla="*/ 4280690 w 6191980"/>
              <a:gd name="connsiteY148" fmla="*/ 5949776 h 6184462"/>
              <a:gd name="connsiteX149" fmla="*/ 4224364 w 6191980"/>
              <a:gd name="connsiteY149" fmla="*/ 5966674 h 6184462"/>
              <a:gd name="connsiteX150" fmla="*/ 4166161 w 6191980"/>
              <a:gd name="connsiteY150" fmla="*/ 5974184 h 6184462"/>
              <a:gd name="connsiteX151" fmla="*/ 4106083 w 6191980"/>
              <a:gd name="connsiteY151" fmla="*/ 5976061 h 6184462"/>
              <a:gd name="connsiteX152" fmla="*/ 4042247 w 6191980"/>
              <a:gd name="connsiteY152" fmla="*/ 5970428 h 6184462"/>
              <a:gd name="connsiteX153" fmla="*/ 3978413 w 6191980"/>
              <a:gd name="connsiteY153" fmla="*/ 5962919 h 6184462"/>
              <a:gd name="connsiteX154" fmla="*/ 3914577 w 6191980"/>
              <a:gd name="connsiteY154" fmla="*/ 5953530 h 6184462"/>
              <a:gd name="connsiteX155" fmla="*/ 3850743 w 6191980"/>
              <a:gd name="connsiteY155" fmla="*/ 5946022 h 6184462"/>
              <a:gd name="connsiteX156" fmla="*/ 3786907 w 6191980"/>
              <a:gd name="connsiteY156" fmla="*/ 5942266 h 6184462"/>
              <a:gd name="connsiteX157" fmla="*/ 3724950 w 6191980"/>
              <a:gd name="connsiteY157" fmla="*/ 5942266 h 6184462"/>
              <a:gd name="connsiteX158" fmla="*/ 3666749 w 6191980"/>
              <a:gd name="connsiteY158" fmla="*/ 5949776 h 6184462"/>
              <a:gd name="connsiteX159" fmla="*/ 3606669 w 6191980"/>
              <a:gd name="connsiteY159" fmla="*/ 5964797 h 6184462"/>
              <a:gd name="connsiteX160" fmla="*/ 3552221 w 6191980"/>
              <a:gd name="connsiteY160" fmla="*/ 5987325 h 6184462"/>
              <a:gd name="connsiteX161" fmla="*/ 3495897 w 6191980"/>
              <a:gd name="connsiteY161" fmla="*/ 6017366 h 6184462"/>
              <a:gd name="connsiteX162" fmla="*/ 3439573 w 6191980"/>
              <a:gd name="connsiteY162" fmla="*/ 6047407 h 6184462"/>
              <a:gd name="connsiteX163" fmla="*/ 3383247 w 6191980"/>
              <a:gd name="connsiteY163" fmla="*/ 6081200 h 6184462"/>
              <a:gd name="connsiteX164" fmla="*/ 3328798 w 6191980"/>
              <a:gd name="connsiteY164" fmla="*/ 6113118 h 6184462"/>
              <a:gd name="connsiteX165" fmla="*/ 3270598 w 6191980"/>
              <a:gd name="connsiteY165" fmla="*/ 6141280 h 6184462"/>
              <a:gd name="connsiteX166" fmla="*/ 3214272 w 6191980"/>
              <a:gd name="connsiteY166" fmla="*/ 6163811 h 6184462"/>
              <a:gd name="connsiteX167" fmla="*/ 3156069 w 6191980"/>
              <a:gd name="connsiteY167" fmla="*/ 6178831 h 6184462"/>
              <a:gd name="connsiteX168" fmla="*/ 3095991 w 6191980"/>
              <a:gd name="connsiteY168" fmla="*/ 6184462 h 6184462"/>
              <a:gd name="connsiteX169" fmla="*/ 3035911 w 6191980"/>
              <a:gd name="connsiteY169" fmla="*/ 6178831 h 6184462"/>
              <a:gd name="connsiteX170" fmla="*/ 2977708 w 6191980"/>
              <a:gd name="connsiteY170" fmla="*/ 6163811 h 6184462"/>
              <a:gd name="connsiteX171" fmla="*/ 2921385 w 6191980"/>
              <a:gd name="connsiteY171" fmla="*/ 6141280 h 6184462"/>
              <a:gd name="connsiteX172" fmla="*/ 2863182 w 6191980"/>
              <a:gd name="connsiteY172" fmla="*/ 6113118 h 6184462"/>
              <a:gd name="connsiteX173" fmla="*/ 2808733 w 6191980"/>
              <a:gd name="connsiteY173" fmla="*/ 6081200 h 6184462"/>
              <a:gd name="connsiteX174" fmla="*/ 2752409 w 6191980"/>
              <a:gd name="connsiteY174" fmla="*/ 6047407 h 6184462"/>
              <a:gd name="connsiteX175" fmla="*/ 2696083 w 6191980"/>
              <a:gd name="connsiteY175" fmla="*/ 6017366 h 6184462"/>
              <a:gd name="connsiteX176" fmla="*/ 2639760 w 6191980"/>
              <a:gd name="connsiteY176" fmla="*/ 5987325 h 6184462"/>
              <a:gd name="connsiteX177" fmla="*/ 2583436 w 6191980"/>
              <a:gd name="connsiteY177" fmla="*/ 5964797 h 6184462"/>
              <a:gd name="connsiteX178" fmla="*/ 2525233 w 6191980"/>
              <a:gd name="connsiteY178" fmla="*/ 5949776 h 6184462"/>
              <a:gd name="connsiteX179" fmla="*/ 2467030 w 6191980"/>
              <a:gd name="connsiteY179" fmla="*/ 5942266 h 6184462"/>
              <a:gd name="connsiteX180" fmla="*/ 2405071 w 6191980"/>
              <a:gd name="connsiteY180" fmla="*/ 5942266 h 6184462"/>
              <a:gd name="connsiteX181" fmla="*/ 2341237 w 6191980"/>
              <a:gd name="connsiteY181" fmla="*/ 5946022 h 6184462"/>
              <a:gd name="connsiteX182" fmla="*/ 2277403 w 6191980"/>
              <a:gd name="connsiteY182" fmla="*/ 5953530 h 6184462"/>
              <a:gd name="connsiteX183" fmla="*/ 2213567 w 6191980"/>
              <a:gd name="connsiteY183" fmla="*/ 5962919 h 6184462"/>
              <a:gd name="connsiteX184" fmla="*/ 2149731 w 6191980"/>
              <a:gd name="connsiteY184" fmla="*/ 5970428 h 6184462"/>
              <a:gd name="connsiteX185" fmla="*/ 2085897 w 6191980"/>
              <a:gd name="connsiteY185" fmla="*/ 5976061 h 6184462"/>
              <a:gd name="connsiteX186" fmla="*/ 2025819 w 6191980"/>
              <a:gd name="connsiteY186" fmla="*/ 5974184 h 6184462"/>
              <a:gd name="connsiteX187" fmla="*/ 1967617 w 6191980"/>
              <a:gd name="connsiteY187" fmla="*/ 5966674 h 6184462"/>
              <a:gd name="connsiteX188" fmla="*/ 1911291 w 6191980"/>
              <a:gd name="connsiteY188" fmla="*/ 5949776 h 6184462"/>
              <a:gd name="connsiteX189" fmla="*/ 1864354 w 6191980"/>
              <a:gd name="connsiteY189" fmla="*/ 5925368 h 6184462"/>
              <a:gd name="connsiteX190" fmla="*/ 1819293 w 6191980"/>
              <a:gd name="connsiteY190" fmla="*/ 5893450 h 6184462"/>
              <a:gd name="connsiteX191" fmla="*/ 1779867 w 6191980"/>
              <a:gd name="connsiteY191" fmla="*/ 5855901 h 6184462"/>
              <a:gd name="connsiteX192" fmla="*/ 1740438 w 6191980"/>
              <a:gd name="connsiteY192" fmla="*/ 5812719 h 6184462"/>
              <a:gd name="connsiteX193" fmla="*/ 1704766 w 6191980"/>
              <a:gd name="connsiteY193" fmla="*/ 5767659 h 6184462"/>
              <a:gd name="connsiteX194" fmla="*/ 1669094 w 6191980"/>
              <a:gd name="connsiteY194" fmla="*/ 5720721 h 6184462"/>
              <a:gd name="connsiteX195" fmla="*/ 1633422 w 6191980"/>
              <a:gd name="connsiteY195" fmla="*/ 5673785 h 6184462"/>
              <a:gd name="connsiteX196" fmla="*/ 1597750 w 6191980"/>
              <a:gd name="connsiteY196" fmla="*/ 5628725 h 6184462"/>
              <a:gd name="connsiteX197" fmla="*/ 1560199 w 6191980"/>
              <a:gd name="connsiteY197" fmla="*/ 5585543 h 6184462"/>
              <a:gd name="connsiteX198" fmla="*/ 1517016 w 6191980"/>
              <a:gd name="connsiteY198" fmla="*/ 5547992 h 6184462"/>
              <a:gd name="connsiteX199" fmla="*/ 1475711 w 6191980"/>
              <a:gd name="connsiteY199" fmla="*/ 5514197 h 6184462"/>
              <a:gd name="connsiteX200" fmla="*/ 1428774 w 6191980"/>
              <a:gd name="connsiteY200" fmla="*/ 5487914 h 6184462"/>
              <a:gd name="connsiteX201" fmla="*/ 1378082 w 6191980"/>
              <a:gd name="connsiteY201" fmla="*/ 5465383 h 6184462"/>
              <a:gd name="connsiteX202" fmla="*/ 1323635 w 6191980"/>
              <a:gd name="connsiteY202" fmla="*/ 5446609 h 6184462"/>
              <a:gd name="connsiteX203" fmla="*/ 1267309 w 6191980"/>
              <a:gd name="connsiteY203" fmla="*/ 5429711 h 6184462"/>
              <a:gd name="connsiteX204" fmla="*/ 1210986 w 6191980"/>
              <a:gd name="connsiteY204" fmla="*/ 5414691 h 6184462"/>
              <a:gd name="connsiteX205" fmla="*/ 1152783 w 6191980"/>
              <a:gd name="connsiteY205" fmla="*/ 5399670 h 6184462"/>
              <a:gd name="connsiteX206" fmla="*/ 1098336 w 6191980"/>
              <a:gd name="connsiteY206" fmla="*/ 5382773 h 6184462"/>
              <a:gd name="connsiteX207" fmla="*/ 1043887 w 6191980"/>
              <a:gd name="connsiteY207" fmla="*/ 5363998 h 6184462"/>
              <a:gd name="connsiteX208" fmla="*/ 993197 w 6191980"/>
              <a:gd name="connsiteY208" fmla="*/ 5341467 h 6184462"/>
              <a:gd name="connsiteX209" fmla="*/ 948135 w 6191980"/>
              <a:gd name="connsiteY209" fmla="*/ 5313305 h 6184462"/>
              <a:gd name="connsiteX210" fmla="*/ 906830 w 6191980"/>
              <a:gd name="connsiteY210" fmla="*/ 5279510 h 6184462"/>
              <a:gd name="connsiteX211" fmla="*/ 873037 w 6191980"/>
              <a:gd name="connsiteY211" fmla="*/ 5238207 h 6184462"/>
              <a:gd name="connsiteX212" fmla="*/ 844875 w 6191980"/>
              <a:gd name="connsiteY212" fmla="*/ 5193146 h 6184462"/>
              <a:gd name="connsiteX213" fmla="*/ 822344 w 6191980"/>
              <a:gd name="connsiteY213" fmla="*/ 5142453 h 6184462"/>
              <a:gd name="connsiteX214" fmla="*/ 803570 w 6191980"/>
              <a:gd name="connsiteY214" fmla="*/ 5088007 h 6184462"/>
              <a:gd name="connsiteX215" fmla="*/ 786672 w 6191980"/>
              <a:gd name="connsiteY215" fmla="*/ 5033560 h 6184462"/>
              <a:gd name="connsiteX216" fmla="*/ 771652 w 6191980"/>
              <a:gd name="connsiteY216" fmla="*/ 4975357 h 6184462"/>
              <a:gd name="connsiteX217" fmla="*/ 756631 w 6191980"/>
              <a:gd name="connsiteY217" fmla="*/ 4919033 h 6184462"/>
              <a:gd name="connsiteX218" fmla="*/ 739734 w 6191980"/>
              <a:gd name="connsiteY218" fmla="*/ 4862708 h 6184462"/>
              <a:gd name="connsiteX219" fmla="*/ 720959 w 6191980"/>
              <a:gd name="connsiteY219" fmla="*/ 4808259 h 6184462"/>
              <a:gd name="connsiteX220" fmla="*/ 698428 w 6191980"/>
              <a:gd name="connsiteY220" fmla="*/ 4757566 h 6184462"/>
              <a:gd name="connsiteX221" fmla="*/ 672143 w 6191980"/>
              <a:gd name="connsiteY221" fmla="*/ 4710630 h 6184462"/>
              <a:gd name="connsiteX222" fmla="*/ 638351 w 6191980"/>
              <a:gd name="connsiteY222" fmla="*/ 4669325 h 6184462"/>
              <a:gd name="connsiteX223" fmla="*/ 600799 w 6191980"/>
              <a:gd name="connsiteY223" fmla="*/ 4626142 h 6184462"/>
              <a:gd name="connsiteX224" fmla="*/ 557617 w 6191980"/>
              <a:gd name="connsiteY224" fmla="*/ 4588593 h 6184462"/>
              <a:gd name="connsiteX225" fmla="*/ 510678 w 6191980"/>
              <a:gd name="connsiteY225" fmla="*/ 4552921 h 6184462"/>
              <a:gd name="connsiteX226" fmla="*/ 463742 w 6191980"/>
              <a:gd name="connsiteY226" fmla="*/ 4517249 h 6184462"/>
              <a:gd name="connsiteX227" fmla="*/ 416805 w 6191980"/>
              <a:gd name="connsiteY227" fmla="*/ 4481577 h 6184462"/>
              <a:gd name="connsiteX228" fmla="*/ 371744 w 6191980"/>
              <a:gd name="connsiteY228" fmla="*/ 4445903 h 6184462"/>
              <a:gd name="connsiteX229" fmla="*/ 328562 w 6191980"/>
              <a:gd name="connsiteY229" fmla="*/ 4406477 h 6184462"/>
              <a:gd name="connsiteX230" fmla="*/ 291012 w 6191980"/>
              <a:gd name="connsiteY230" fmla="*/ 4367050 h 6184462"/>
              <a:gd name="connsiteX231" fmla="*/ 259096 w 6191980"/>
              <a:gd name="connsiteY231" fmla="*/ 4321989 h 6184462"/>
              <a:gd name="connsiteX232" fmla="*/ 234689 w 6191980"/>
              <a:gd name="connsiteY232" fmla="*/ 4275053 h 6184462"/>
              <a:gd name="connsiteX233" fmla="*/ 217791 w 6191980"/>
              <a:gd name="connsiteY233" fmla="*/ 4218729 h 6184462"/>
              <a:gd name="connsiteX234" fmla="*/ 210281 w 6191980"/>
              <a:gd name="connsiteY234" fmla="*/ 4160526 h 6184462"/>
              <a:gd name="connsiteX235" fmla="*/ 208402 w 6191980"/>
              <a:gd name="connsiteY235" fmla="*/ 4100444 h 6184462"/>
              <a:gd name="connsiteX236" fmla="*/ 214035 w 6191980"/>
              <a:gd name="connsiteY236" fmla="*/ 4036610 h 6184462"/>
              <a:gd name="connsiteX237" fmla="*/ 221545 w 6191980"/>
              <a:gd name="connsiteY237" fmla="*/ 3972776 h 6184462"/>
              <a:gd name="connsiteX238" fmla="*/ 230932 w 6191980"/>
              <a:gd name="connsiteY238" fmla="*/ 3908940 h 6184462"/>
              <a:gd name="connsiteX239" fmla="*/ 238443 w 6191980"/>
              <a:gd name="connsiteY239" fmla="*/ 3845106 h 6184462"/>
              <a:gd name="connsiteX240" fmla="*/ 242199 w 6191980"/>
              <a:gd name="connsiteY240" fmla="*/ 3781272 h 6184462"/>
              <a:gd name="connsiteX241" fmla="*/ 242199 w 6191980"/>
              <a:gd name="connsiteY241" fmla="*/ 3719313 h 6184462"/>
              <a:gd name="connsiteX242" fmla="*/ 234689 w 6191980"/>
              <a:gd name="connsiteY242" fmla="*/ 3661113 h 6184462"/>
              <a:gd name="connsiteX243" fmla="*/ 219668 w 6191980"/>
              <a:gd name="connsiteY243" fmla="*/ 3602910 h 6184462"/>
              <a:gd name="connsiteX244" fmla="*/ 197138 w 6191980"/>
              <a:gd name="connsiteY244" fmla="*/ 3548461 h 6184462"/>
              <a:gd name="connsiteX245" fmla="*/ 168976 w 6191980"/>
              <a:gd name="connsiteY245" fmla="*/ 3492137 h 6184462"/>
              <a:gd name="connsiteX246" fmla="*/ 137057 w 6191980"/>
              <a:gd name="connsiteY246" fmla="*/ 3435814 h 6184462"/>
              <a:gd name="connsiteX247" fmla="*/ 103264 w 6191980"/>
              <a:gd name="connsiteY247" fmla="*/ 3379488 h 6184462"/>
              <a:gd name="connsiteX248" fmla="*/ 71346 w 6191980"/>
              <a:gd name="connsiteY248" fmla="*/ 3325039 h 6184462"/>
              <a:gd name="connsiteX249" fmla="*/ 43182 w 6191980"/>
              <a:gd name="connsiteY249" fmla="*/ 3266839 h 6184462"/>
              <a:gd name="connsiteX250" fmla="*/ 20654 w 6191980"/>
              <a:gd name="connsiteY250" fmla="*/ 3210513 h 6184462"/>
              <a:gd name="connsiteX251" fmla="*/ 5634 w 6191980"/>
              <a:gd name="connsiteY251" fmla="*/ 3152310 h 6184462"/>
              <a:gd name="connsiteX252" fmla="*/ 0 w 6191980"/>
              <a:gd name="connsiteY252" fmla="*/ 3092230 h 6184462"/>
              <a:gd name="connsiteX253" fmla="*/ 5634 w 6191980"/>
              <a:gd name="connsiteY253" fmla="*/ 3032152 h 6184462"/>
              <a:gd name="connsiteX254" fmla="*/ 20654 w 6191980"/>
              <a:gd name="connsiteY254" fmla="*/ 2973950 h 6184462"/>
              <a:gd name="connsiteX255" fmla="*/ 43182 w 6191980"/>
              <a:gd name="connsiteY255" fmla="*/ 2917624 h 6184462"/>
              <a:gd name="connsiteX256" fmla="*/ 71346 w 6191980"/>
              <a:gd name="connsiteY256" fmla="*/ 2859423 h 6184462"/>
              <a:gd name="connsiteX257" fmla="*/ 103264 w 6191980"/>
              <a:gd name="connsiteY257" fmla="*/ 2804974 h 6184462"/>
              <a:gd name="connsiteX258" fmla="*/ 137057 w 6191980"/>
              <a:gd name="connsiteY258" fmla="*/ 2748651 h 6184462"/>
              <a:gd name="connsiteX259" fmla="*/ 168976 w 6191980"/>
              <a:gd name="connsiteY259" fmla="*/ 2692325 h 6184462"/>
              <a:gd name="connsiteX260" fmla="*/ 197138 w 6191980"/>
              <a:gd name="connsiteY260" fmla="*/ 2636001 h 6184462"/>
              <a:gd name="connsiteX261" fmla="*/ 219668 w 6191980"/>
              <a:gd name="connsiteY261" fmla="*/ 2581552 h 6184462"/>
              <a:gd name="connsiteX262" fmla="*/ 234689 w 6191980"/>
              <a:gd name="connsiteY262" fmla="*/ 2523350 h 6184462"/>
              <a:gd name="connsiteX263" fmla="*/ 242199 w 6191980"/>
              <a:gd name="connsiteY263" fmla="*/ 2465149 h 6184462"/>
              <a:gd name="connsiteX264" fmla="*/ 242199 w 6191980"/>
              <a:gd name="connsiteY264" fmla="*/ 2403192 h 6184462"/>
              <a:gd name="connsiteX265" fmla="*/ 238443 w 6191980"/>
              <a:gd name="connsiteY265" fmla="*/ 2339356 h 6184462"/>
              <a:gd name="connsiteX266" fmla="*/ 230932 w 6191980"/>
              <a:gd name="connsiteY266" fmla="*/ 2275522 h 6184462"/>
              <a:gd name="connsiteX267" fmla="*/ 221545 w 6191980"/>
              <a:gd name="connsiteY267" fmla="*/ 2211686 h 6184462"/>
              <a:gd name="connsiteX268" fmla="*/ 214035 w 6191980"/>
              <a:gd name="connsiteY268" fmla="*/ 2147852 h 6184462"/>
              <a:gd name="connsiteX269" fmla="*/ 208402 w 6191980"/>
              <a:gd name="connsiteY269" fmla="*/ 2084018 h 6184462"/>
              <a:gd name="connsiteX270" fmla="*/ 210281 w 6191980"/>
              <a:gd name="connsiteY270" fmla="*/ 2023938 h 6184462"/>
              <a:gd name="connsiteX271" fmla="*/ 217791 w 6191980"/>
              <a:gd name="connsiteY271" fmla="*/ 1965736 h 6184462"/>
              <a:gd name="connsiteX272" fmla="*/ 234689 w 6191980"/>
              <a:gd name="connsiteY272" fmla="*/ 1909410 h 6184462"/>
              <a:gd name="connsiteX273" fmla="*/ 259096 w 6191980"/>
              <a:gd name="connsiteY273" fmla="*/ 1862474 h 6184462"/>
              <a:gd name="connsiteX274" fmla="*/ 291012 w 6191980"/>
              <a:gd name="connsiteY274" fmla="*/ 1817414 h 6184462"/>
              <a:gd name="connsiteX275" fmla="*/ 328562 w 6191980"/>
              <a:gd name="connsiteY275" fmla="*/ 1777986 h 6184462"/>
              <a:gd name="connsiteX276" fmla="*/ 371744 w 6191980"/>
              <a:gd name="connsiteY276" fmla="*/ 1738560 h 6184462"/>
              <a:gd name="connsiteX277" fmla="*/ 416805 w 6191980"/>
              <a:gd name="connsiteY277" fmla="*/ 1702885 h 6184462"/>
              <a:gd name="connsiteX278" fmla="*/ 463742 w 6191980"/>
              <a:gd name="connsiteY278" fmla="*/ 1667213 h 6184462"/>
              <a:gd name="connsiteX279" fmla="*/ 510678 w 6191980"/>
              <a:gd name="connsiteY279" fmla="*/ 1631541 h 6184462"/>
              <a:gd name="connsiteX280" fmla="*/ 557617 w 6191980"/>
              <a:gd name="connsiteY280" fmla="*/ 1595869 h 6184462"/>
              <a:gd name="connsiteX281" fmla="*/ 600799 w 6191980"/>
              <a:gd name="connsiteY281" fmla="*/ 1558320 h 6184462"/>
              <a:gd name="connsiteX282" fmla="*/ 638351 w 6191980"/>
              <a:gd name="connsiteY282" fmla="*/ 1515138 h 6184462"/>
              <a:gd name="connsiteX283" fmla="*/ 672143 w 6191980"/>
              <a:gd name="connsiteY283" fmla="*/ 1473832 h 6184462"/>
              <a:gd name="connsiteX284" fmla="*/ 698428 w 6191980"/>
              <a:gd name="connsiteY284" fmla="*/ 1426896 h 6184462"/>
              <a:gd name="connsiteX285" fmla="*/ 720959 w 6191980"/>
              <a:gd name="connsiteY285" fmla="*/ 1376203 h 6184462"/>
              <a:gd name="connsiteX286" fmla="*/ 739734 w 6191980"/>
              <a:gd name="connsiteY286" fmla="*/ 1321755 h 6184462"/>
              <a:gd name="connsiteX287" fmla="*/ 756631 w 6191980"/>
              <a:gd name="connsiteY287" fmla="*/ 1265429 h 6184462"/>
              <a:gd name="connsiteX288" fmla="*/ 771652 w 6191980"/>
              <a:gd name="connsiteY288" fmla="*/ 1209105 h 6184462"/>
              <a:gd name="connsiteX289" fmla="*/ 786672 w 6191980"/>
              <a:gd name="connsiteY289" fmla="*/ 1150903 h 6184462"/>
              <a:gd name="connsiteX290" fmla="*/ 803570 w 6191980"/>
              <a:gd name="connsiteY290" fmla="*/ 1096456 h 6184462"/>
              <a:gd name="connsiteX291" fmla="*/ 822344 w 6191980"/>
              <a:gd name="connsiteY291" fmla="*/ 1042007 h 6184462"/>
              <a:gd name="connsiteX292" fmla="*/ 844875 w 6191980"/>
              <a:gd name="connsiteY292" fmla="*/ 991317 h 6184462"/>
              <a:gd name="connsiteX293" fmla="*/ 873037 w 6191980"/>
              <a:gd name="connsiteY293" fmla="*/ 946257 h 6184462"/>
              <a:gd name="connsiteX294" fmla="*/ 906830 w 6191980"/>
              <a:gd name="connsiteY294" fmla="*/ 904952 h 6184462"/>
              <a:gd name="connsiteX295" fmla="*/ 948135 w 6191980"/>
              <a:gd name="connsiteY295" fmla="*/ 871157 h 6184462"/>
              <a:gd name="connsiteX296" fmla="*/ 993197 w 6191980"/>
              <a:gd name="connsiteY296" fmla="*/ 842995 h 6184462"/>
              <a:gd name="connsiteX297" fmla="*/ 1043887 w 6191980"/>
              <a:gd name="connsiteY297" fmla="*/ 820464 h 6184462"/>
              <a:gd name="connsiteX298" fmla="*/ 1098336 w 6191980"/>
              <a:gd name="connsiteY298" fmla="*/ 801690 h 6184462"/>
              <a:gd name="connsiteX299" fmla="*/ 1152783 w 6191980"/>
              <a:gd name="connsiteY299" fmla="*/ 784792 h 6184462"/>
              <a:gd name="connsiteX300" fmla="*/ 1210986 w 6191980"/>
              <a:gd name="connsiteY300" fmla="*/ 769772 h 6184462"/>
              <a:gd name="connsiteX301" fmla="*/ 1267309 w 6191980"/>
              <a:gd name="connsiteY301" fmla="*/ 754751 h 6184462"/>
              <a:gd name="connsiteX302" fmla="*/ 1323635 w 6191980"/>
              <a:gd name="connsiteY302" fmla="*/ 737854 h 6184462"/>
              <a:gd name="connsiteX303" fmla="*/ 1378082 w 6191980"/>
              <a:gd name="connsiteY303" fmla="*/ 719079 h 6184462"/>
              <a:gd name="connsiteX304" fmla="*/ 1428774 w 6191980"/>
              <a:gd name="connsiteY304" fmla="*/ 696549 h 6184462"/>
              <a:gd name="connsiteX305" fmla="*/ 1475711 w 6191980"/>
              <a:gd name="connsiteY305" fmla="*/ 670266 h 6184462"/>
              <a:gd name="connsiteX306" fmla="*/ 1517016 w 6191980"/>
              <a:gd name="connsiteY306" fmla="*/ 636471 h 6184462"/>
              <a:gd name="connsiteX307" fmla="*/ 1560199 w 6191980"/>
              <a:gd name="connsiteY307" fmla="*/ 598919 h 6184462"/>
              <a:gd name="connsiteX308" fmla="*/ 1597750 w 6191980"/>
              <a:gd name="connsiteY308" fmla="*/ 555737 h 6184462"/>
              <a:gd name="connsiteX309" fmla="*/ 1633422 w 6191980"/>
              <a:gd name="connsiteY309" fmla="*/ 510678 h 6184462"/>
              <a:gd name="connsiteX310" fmla="*/ 1669094 w 6191980"/>
              <a:gd name="connsiteY310" fmla="*/ 463741 h 6184462"/>
              <a:gd name="connsiteX311" fmla="*/ 1704766 w 6191980"/>
              <a:gd name="connsiteY311" fmla="*/ 416803 h 6184462"/>
              <a:gd name="connsiteX312" fmla="*/ 1740438 w 6191980"/>
              <a:gd name="connsiteY312" fmla="*/ 371743 h 6184462"/>
              <a:gd name="connsiteX313" fmla="*/ 1779867 w 6191980"/>
              <a:gd name="connsiteY313" fmla="*/ 328561 h 6184462"/>
              <a:gd name="connsiteX314" fmla="*/ 1819293 w 6191980"/>
              <a:gd name="connsiteY314" fmla="*/ 291012 h 6184462"/>
              <a:gd name="connsiteX315" fmla="*/ 1864354 w 6191980"/>
              <a:gd name="connsiteY315" fmla="*/ 259094 h 6184462"/>
              <a:gd name="connsiteX316" fmla="*/ 1911291 w 6191980"/>
              <a:gd name="connsiteY316" fmla="*/ 234686 h 6184462"/>
              <a:gd name="connsiteX317" fmla="*/ 1967617 w 6191980"/>
              <a:gd name="connsiteY317" fmla="*/ 217789 h 6184462"/>
              <a:gd name="connsiteX318" fmla="*/ 2025819 w 6191980"/>
              <a:gd name="connsiteY318" fmla="*/ 210279 h 6184462"/>
              <a:gd name="connsiteX319" fmla="*/ 2085897 w 6191980"/>
              <a:gd name="connsiteY319" fmla="*/ 208401 h 6184462"/>
              <a:gd name="connsiteX320" fmla="*/ 2149731 w 6191980"/>
              <a:gd name="connsiteY320" fmla="*/ 214035 h 6184462"/>
              <a:gd name="connsiteX321" fmla="*/ 2213567 w 6191980"/>
              <a:gd name="connsiteY321" fmla="*/ 221545 h 6184462"/>
              <a:gd name="connsiteX322" fmla="*/ 2277403 w 6191980"/>
              <a:gd name="connsiteY322" fmla="*/ 230932 h 6184462"/>
              <a:gd name="connsiteX323" fmla="*/ 2341237 w 6191980"/>
              <a:gd name="connsiteY323" fmla="*/ 238443 h 6184462"/>
              <a:gd name="connsiteX324" fmla="*/ 2405071 w 6191980"/>
              <a:gd name="connsiteY324" fmla="*/ 242197 h 6184462"/>
              <a:gd name="connsiteX325" fmla="*/ 2467030 w 6191980"/>
              <a:gd name="connsiteY325" fmla="*/ 242197 h 6184462"/>
              <a:gd name="connsiteX326" fmla="*/ 2525233 w 6191980"/>
              <a:gd name="connsiteY326" fmla="*/ 234686 h 6184462"/>
              <a:gd name="connsiteX327" fmla="*/ 2583436 w 6191980"/>
              <a:gd name="connsiteY327" fmla="*/ 219666 h 6184462"/>
              <a:gd name="connsiteX328" fmla="*/ 2639760 w 6191980"/>
              <a:gd name="connsiteY328" fmla="*/ 197137 h 6184462"/>
              <a:gd name="connsiteX329" fmla="*/ 2696083 w 6191980"/>
              <a:gd name="connsiteY329" fmla="*/ 167096 h 6184462"/>
              <a:gd name="connsiteX330" fmla="*/ 2752409 w 6191980"/>
              <a:gd name="connsiteY330" fmla="*/ 137057 h 6184462"/>
              <a:gd name="connsiteX331" fmla="*/ 2808733 w 6191980"/>
              <a:gd name="connsiteY331" fmla="*/ 103262 h 6184462"/>
              <a:gd name="connsiteX332" fmla="*/ 2863182 w 6191980"/>
              <a:gd name="connsiteY332" fmla="*/ 71344 h 6184462"/>
              <a:gd name="connsiteX333" fmla="*/ 2921385 w 6191980"/>
              <a:gd name="connsiteY333" fmla="*/ 43182 h 6184462"/>
              <a:gd name="connsiteX334" fmla="*/ 2977708 w 6191980"/>
              <a:gd name="connsiteY334" fmla="*/ 20652 h 6184462"/>
              <a:gd name="connsiteX335" fmla="*/ 3035911 w 6191980"/>
              <a:gd name="connsiteY335" fmla="*/ 5631 h 6184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</a:cxnLst>
            <a:rect l="l" t="t" r="r" b="b"/>
            <a:pathLst>
              <a:path w="6191980" h="6184462">
                <a:moveTo>
                  <a:pt x="3095991" y="0"/>
                </a:moveTo>
                <a:lnTo>
                  <a:pt x="3156069" y="5631"/>
                </a:lnTo>
                <a:lnTo>
                  <a:pt x="3214272" y="20652"/>
                </a:lnTo>
                <a:lnTo>
                  <a:pt x="3270598" y="43182"/>
                </a:lnTo>
                <a:lnTo>
                  <a:pt x="3328798" y="71344"/>
                </a:lnTo>
                <a:lnTo>
                  <a:pt x="3383247" y="103262"/>
                </a:lnTo>
                <a:lnTo>
                  <a:pt x="3439573" y="137057"/>
                </a:lnTo>
                <a:lnTo>
                  <a:pt x="3495897" y="167096"/>
                </a:lnTo>
                <a:lnTo>
                  <a:pt x="3552221" y="197137"/>
                </a:lnTo>
                <a:lnTo>
                  <a:pt x="3606669" y="219666"/>
                </a:lnTo>
                <a:lnTo>
                  <a:pt x="3666749" y="234686"/>
                </a:lnTo>
                <a:lnTo>
                  <a:pt x="3724950" y="242197"/>
                </a:lnTo>
                <a:lnTo>
                  <a:pt x="3786907" y="242197"/>
                </a:lnTo>
                <a:lnTo>
                  <a:pt x="3850743" y="238443"/>
                </a:lnTo>
                <a:lnTo>
                  <a:pt x="3914577" y="230932"/>
                </a:lnTo>
                <a:lnTo>
                  <a:pt x="3978413" y="221545"/>
                </a:lnTo>
                <a:lnTo>
                  <a:pt x="4042247" y="214035"/>
                </a:lnTo>
                <a:lnTo>
                  <a:pt x="4106083" y="208401"/>
                </a:lnTo>
                <a:lnTo>
                  <a:pt x="4166161" y="210279"/>
                </a:lnTo>
                <a:lnTo>
                  <a:pt x="4224364" y="217789"/>
                </a:lnTo>
                <a:lnTo>
                  <a:pt x="4280690" y="234686"/>
                </a:lnTo>
                <a:lnTo>
                  <a:pt x="4327628" y="259094"/>
                </a:lnTo>
                <a:lnTo>
                  <a:pt x="4372686" y="291012"/>
                </a:lnTo>
                <a:lnTo>
                  <a:pt x="4412114" y="328561"/>
                </a:lnTo>
                <a:lnTo>
                  <a:pt x="4451542" y="371743"/>
                </a:lnTo>
                <a:lnTo>
                  <a:pt x="4487214" y="416803"/>
                </a:lnTo>
                <a:lnTo>
                  <a:pt x="4522886" y="463741"/>
                </a:lnTo>
                <a:lnTo>
                  <a:pt x="4558559" y="510678"/>
                </a:lnTo>
                <a:lnTo>
                  <a:pt x="4594231" y="555737"/>
                </a:lnTo>
                <a:lnTo>
                  <a:pt x="4631782" y="598919"/>
                </a:lnTo>
                <a:lnTo>
                  <a:pt x="4674964" y="636471"/>
                </a:lnTo>
                <a:lnTo>
                  <a:pt x="4716270" y="670266"/>
                </a:lnTo>
                <a:lnTo>
                  <a:pt x="4763206" y="696549"/>
                </a:lnTo>
                <a:lnTo>
                  <a:pt x="4813899" y="719079"/>
                </a:lnTo>
                <a:lnTo>
                  <a:pt x="4868345" y="737854"/>
                </a:lnTo>
                <a:lnTo>
                  <a:pt x="4924669" y="754751"/>
                </a:lnTo>
                <a:lnTo>
                  <a:pt x="4980995" y="769772"/>
                </a:lnTo>
                <a:lnTo>
                  <a:pt x="5039198" y="784792"/>
                </a:lnTo>
                <a:lnTo>
                  <a:pt x="5093644" y="801690"/>
                </a:lnTo>
                <a:lnTo>
                  <a:pt x="5148091" y="820464"/>
                </a:lnTo>
                <a:lnTo>
                  <a:pt x="5198784" y="842995"/>
                </a:lnTo>
                <a:lnTo>
                  <a:pt x="5243845" y="871157"/>
                </a:lnTo>
                <a:lnTo>
                  <a:pt x="5285151" y="904952"/>
                </a:lnTo>
                <a:lnTo>
                  <a:pt x="5318944" y="946257"/>
                </a:lnTo>
                <a:lnTo>
                  <a:pt x="5347108" y="991317"/>
                </a:lnTo>
                <a:lnTo>
                  <a:pt x="5369636" y="1042007"/>
                </a:lnTo>
                <a:lnTo>
                  <a:pt x="5388410" y="1096456"/>
                </a:lnTo>
                <a:lnTo>
                  <a:pt x="5405308" y="1150903"/>
                </a:lnTo>
                <a:lnTo>
                  <a:pt x="5420328" y="1209105"/>
                </a:lnTo>
                <a:lnTo>
                  <a:pt x="5435349" y="1265429"/>
                </a:lnTo>
                <a:lnTo>
                  <a:pt x="5452246" y="1321755"/>
                </a:lnTo>
                <a:lnTo>
                  <a:pt x="5471021" y="1376203"/>
                </a:lnTo>
                <a:lnTo>
                  <a:pt x="5493550" y="1426896"/>
                </a:lnTo>
                <a:lnTo>
                  <a:pt x="5519836" y="1473832"/>
                </a:lnTo>
                <a:lnTo>
                  <a:pt x="5553632" y="1515138"/>
                </a:lnTo>
                <a:lnTo>
                  <a:pt x="5591181" y="1558320"/>
                </a:lnTo>
                <a:lnTo>
                  <a:pt x="5634364" y="1595869"/>
                </a:lnTo>
                <a:lnTo>
                  <a:pt x="5679425" y="1631541"/>
                </a:lnTo>
                <a:lnTo>
                  <a:pt x="5728238" y="1667213"/>
                </a:lnTo>
                <a:lnTo>
                  <a:pt x="5775175" y="1702885"/>
                </a:lnTo>
                <a:lnTo>
                  <a:pt x="5820236" y="1738560"/>
                </a:lnTo>
                <a:lnTo>
                  <a:pt x="5863416" y="1777986"/>
                </a:lnTo>
                <a:lnTo>
                  <a:pt x="5900968" y="1817414"/>
                </a:lnTo>
                <a:lnTo>
                  <a:pt x="5932886" y="1862474"/>
                </a:lnTo>
                <a:lnTo>
                  <a:pt x="5957294" y="1909410"/>
                </a:lnTo>
                <a:lnTo>
                  <a:pt x="5974191" y="1965736"/>
                </a:lnTo>
                <a:lnTo>
                  <a:pt x="5981700" y="2023938"/>
                </a:lnTo>
                <a:lnTo>
                  <a:pt x="5983578" y="2084018"/>
                </a:lnTo>
                <a:lnTo>
                  <a:pt x="5977945" y="2147852"/>
                </a:lnTo>
                <a:lnTo>
                  <a:pt x="5970435" y="2211686"/>
                </a:lnTo>
                <a:lnTo>
                  <a:pt x="5961048" y="2275522"/>
                </a:lnTo>
                <a:lnTo>
                  <a:pt x="5953538" y="2339356"/>
                </a:lnTo>
                <a:lnTo>
                  <a:pt x="5949784" y="2403192"/>
                </a:lnTo>
                <a:lnTo>
                  <a:pt x="5949784" y="2465149"/>
                </a:lnTo>
                <a:lnTo>
                  <a:pt x="5957294" y="2523350"/>
                </a:lnTo>
                <a:lnTo>
                  <a:pt x="5972312" y="2581552"/>
                </a:lnTo>
                <a:lnTo>
                  <a:pt x="5994843" y="2636001"/>
                </a:lnTo>
                <a:lnTo>
                  <a:pt x="6024884" y="2692325"/>
                </a:lnTo>
                <a:lnTo>
                  <a:pt x="6054922" y="2748651"/>
                </a:lnTo>
                <a:lnTo>
                  <a:pt x="6088718" y="2804974"/>
                </a:lnTo>
                <a:lnTo>
                  <a:pt x="6120634" y="2859423"/>
                </a:lnTo>
                <a:lnTo>
                  <a:pt x="6148798" y="2917624"/>
                </a:lnTo>
                <a:lnTo>
                  <a:pt x="6171326" y="2973950"/>
                </a:lnTo>
                <a:lnTo>
                  <a:pt x="6186347" y="3032152"/>
                </a:lnTo>
                <a:lnTo>
                  <a:pt x="6191980" y="3092230"/>
                </a:lnTo>
                <a:lnTo>
                  <a:pt x="6186347" y="3152310"/>
                </a:lnTo>
                <a:lnTo>
                  <a:pt x="6171326" y="3210513"/>
                </a:lnTo>
                <a:lnTo>
                  <a:pt x="6148798" y="3266839"/>
                </a:lnTo>
                <a:lnTo>
                  <a:pt x="6120634" y="3325039"/>
                </a:lnTo>
                <a:lnTo>
                  <a:pt x="6088718" y="3379488"/>
                </a:lnTo>
                <a:lnTo>
                  <a:pt x="6054922" y="3435814"/>
                </a:lnTo>
                <a:lnTo>
                  <a:pt x="6024884" y="3492137"/>
                </a:lnTo>
                <a:lnTo>
                  <a:pt x="5994843" y="3548461"/>
                </a:lnTo>
                <a:lnTo>
                  <a:pt x="5972312" y="3602910"/>
                </a:lnTo>
                <a:lnTo>
                  <a:pt x="5957294" y="3661113"/>
                </a:lnTo>
                <a:lnTo>
                  <a:pt x="5949784" y="3719313"/>
                </a:lnTo>
                <a:lnTo>
                  <a:pt x="5949784" y="3781272"/>
                </a:lnTo>
                <a:lnTo>
                  <a:pt x="5953538" y="3845106"/>
                </a:lnTo>
                <a:lnTo>
                  <a:pt x="5961048" y="3908940"/>
                </a:lnTo>
                <a:lnTo>
                  <a:pt x="5970435" y="3972776"/>
                </a:lnTo>
                <a:lnTo>
                  <a:pt x="5977945" y="4036610"/>
                </a:lnTo>
                <a:lnTo>
                  <a:pt x="5983578" y="4100444"/>
                </a:lnTo>
                <a:lnTo>
                  <a:pt x="5981700" y="4160526"/>
                </a:lnTo>
                <a:lnTo>
                  <a:pt x="5974191" y="4218729"/>
                </a:lnTo>
                <a:lnTo>
                  <a:pt x="5957294" y="4275053"/>
                </a:lnTo>
                <a:lnTo>
                  <a:pt x="5932886" y="4321989"/>
                </a:lnTo>
                <a:lnTo>
                  <a:pt x="5900968" y="4367050"/>
                </a:lnTo>
                <a:lnTo>
                  <a:pt x="5863416" y="4406477"/>
                </a:lnTo>
                <a:lnTo>
                  <a:pt x="5820236" y="4445903"/>
                </a:lnTo>
                <a:lnTo>
                  <a:pt x="5775175" y="4481577"/>
                </a:lnTo>
                <a:lnTo>
                  <a:pt x="5728238" y="4517249"/>
                </a:lnTo>
                <a:lnTo>
                  <a:pt x="5679425" y="4552921"/>
                </a:lnTo>
                <a:lnTo>
                  <a:pt x="5634364" y="4588593"/>
                </a:lnTo>
                <a:lnTo>
                  <a:pt x="5591181" y="4626142"/>
                </a:lnTo>
                <a:lnTo>
                  <a:pt x="5553632" y="4669325"/>
                </a:lnTo>
                <a:lnTo>
                  <a:pt x="5519836" y="4710630"/>
                </a:lnTo>
                <a:lnTo>
                  <a:pt x="5493550" y="4757566"/>
                </a:lnTo>
                <a:lnTo>
                  <a:pt x="5471021" y="4808259"/>
                </a:lnTo>
                <a:lnTo>
                  <a:pt x="5452246" y="4862708"/>
                </a:lnTo>
                <a:lnTo>
                  <a:pt x="5435349" y="4919033"/>
                </a:lnTo>
                <a:lnTo>
                  <a:pt x="5420328" y="4975357"/>
                </a:lnTo>
                <a:lnTo>
                  <a:pt x="5405308" y="5033560"/>
                </a:lnTo>
                <a:lnTo>
                  <a:pt x="5388410" y="5088007"/>
                </a:lnTo>
                <a:lnTo>
                  <a:pt x="5369636" y="5142453"/>
                </a:lnTo>
                <a:lnTo>
                  <a:pt x="5347108" y="5193146"/>
                </a:lnTo>
                <a:lnTo>
                  <a:pt x="5318944" y="5238207"/>
                </a:lnTo>
                <a:lnTo>
                  <a:pt x="5285151" y="5279510"/>
                </a:lnTo>
                <a:lnTo>
                  <a:pt x="5243845" y="5313305"/>
                </a:lnTo>
                <a:lnTo>
                  <a:pt x="5198784" y="5341467"/>
                </a:lnTo>
                <a:lnTo>
                  <a:pt x="5148091" y="5363998"/>
                </a:lnTo>
                <a:lnTo>
                  <a:pt x="5093644" y="5382773"/>
                </a:lnTo>
                <a:lnTo>
                  <a:pt x="5039198" y="5399670"/>
                </a:lnTo>
                <a:lnTo>
                  <a:pt x="4980995" y="5414691"/>
                </a:lnTo>
                <a:lnTo>
                  <a:pt x="4924669" y="5429711"/>
                </a:lnTo>
                <a:lnTo>
                  <a:pt x="4868345" y="5446609"/>
                </a:lnTo>
                <a:lnTo>
                  <a:pt x="4813899" y="5465383"/>
                </a:lnTo>
                <a:lnTo>
                  <a:pt x="4763206" y="5487914"/>
                </a:lnTo>
                <a:lnTo>
                  <a:pt x="4716270" y="5514197"/>
                </a:lnTo>
                <a:lnTo>
                  <a:pt x="4674964" y="5547992"/>
                </a:lnTo>
                <a:lnTo>
                  <a:pt x="4631782" y="5585543"/>
                </a:lnTo>
                <a:lnTo>
                  <a:pt x="4594231" y="5628725"/>
                </a:lnTo>
                <a:lnTo>
                  <a:pt x="4558559" y="5673785"/>
                </a:lnTo>
                <a:lnTo>
                  <a:pt x="4522886" y="5720721"/>
                </a:lnTo>
                <a:lnTo>
                  <a:pt x="4487214" y="5767659"/>
                </a:lnTo>
                <a:lnTo>
                  <a:pt x="4451542" y="5812719"/>
                </a:lnTo>
                <a:lnTo>
                  <a:pt x="4412114" y="5855901"/>
                </a:lnTo>
                <a:lnTo>
                  <a:pt x="4372686" y="5893450"/>
                </a:lnTo>
                <a:lnTo>
                  <a:pt x="4327628" y="5925368"/>
                </a:lnTo>
                <a:lnTo>
                  <a:pt x="4280690" y="5949776"/>
                </a:lnTo>
                <a:lnTo>
                  <a:pt x="4224364" y="5966674"/>
                </a:lnTo>
                <a:lnTo>
                  <a:pt x="4166161" y="5974184"/>
                </a:lnTo>
                <a:lnTo>
                  <a:pt x="4106083" y="5976061"/>
                </a:lnTo>
                <a:lnTo>
                  <a:pt x="4042247" y="5970428"/>
                </a:lnTo>
                <a:lnTo>
                  <a:pt x="3978413" y="5962919"/>
                </a:lnTo>
                <a:lnTo>
                  <a:pt x="3914577" y="5953530"/>
                </a:lnTo>
                <a:lnTo>
                  <a:pt x="3850743" y="5946022"/>
                </a:lnTo>
                <a:lnTo>
                  <a:pt x="3786907" y="5942266"/>
                </a:lnTo>
                <a:lnTo>
                  <a:pt x="3724950" y="5942266"/>
                </a:lnTo>
                <a:lnTo>
                  <a:pt x="3666749" y="5949776"/>
                </a:lnTo>
                <a:lnTo>
                  <a:pt x="3606669" y="5964797"/>
                </a:lnTo>
                <a:lnTo>
                  <a:pt x="3552221" y="5987325"/>
                </a:lnTo>
                <a:lnTo>
                  <a:pt x="3495897" y="6017366"/>
                </a:lnTo>
                <a:lnTo>
                  <a:pt x="3439573" y="6047407"/>
                </a:lnTo>
                <a:lnTo>
                  <a:pt x="3383247" y="6081200"/>
                </a:lnTo>
                <a:lnTo>
                  <a:pt x="3328798" y="6113118"/>
                </a:lnTo>
                <a:lnTo>
                  <a:pt x="3270598" y="6141280"/>
                </a:lnTo>
                <a:lnTo>
                  <a:pt x="3214272" y="6163811"/>
                </a:lnTo>
                <a:lnTo>
                  <a:pt x="3156069" y="6178831"/>
                </a:lnTo>
                <a:lnTo>
                  <a:pt x="3095991" y="6184462"/>
                </a:lnTo>
                <a:lnTo>
                  <a:pt x="3035911" y="6178831"/>
                </a:lnTo>
                <a:lnTo>
                  <a:pt x="2977708" y="6163811"/>
                </a:lnTo>
                <a:lnTo>
                  <a:pt x="2921385" y="6141280"/>
                </a:lnTo>
                <a:lnTo>
                  <a:pt x="2863182" y="6113118"/>
                </a:lnTo>
                <a:lnTo>
                  <a:pt x="2808733" y="6081200"/>
                </a:lnTo>
                <a:lnTo>
                  <a:pt x="2752409" y="6047407"/>
                </a:lnTo>
                <a:lnTo>
                  <a:pt x="2696083" y="6017366"/>
                </a:lnTo>
                <a:lnTo>
                  <a:pt x="2639760" y="5987325"/>
                </a:lnTo>
                <a:lnTo>
                  <a:pt x="2583436" y="5964797"/>
                </a:lnTo>
                <a:lnTo>
                  <a:pt x="2525233" y="5949776"/>
                </a:lnTo>
                <a:lnTo>
                  <a:pt x="2467030" y="5942266"/>
                </a:lnTo>
                <a:lnTo>
                  <a:pt x="2405071" y="5942266"/>
                </a:lnTo>
                <a:lnTo>
                  <a:pt x="2341237" y="5946022"/>
                </a:lnTo>
                <a:lnTo>
                  <a:pt x="2277403" y="5953530"/>
                </a:lnTo>
                <a:lnTo>
                  <a:pt x="2213567" y="5962919"/>
                </a:lnTo>
                <a:lnTo>
                  <a:pt x="2149731" y="5970428"/>
                </a:lnTo>
                <a:lnTo>
                  <a:pt x="2085897" y="5976061"/>
                </a:lnTo>
                <a:lnTo>
                  <a:pt x="2025819" y="5974184"/>
                </a:lnTo>
                <a:lnTo>
                  <a:pt x="1967617" y="5966674"/>
                </a:lnTo>
                <a:lnTo>
                  <a:pt x="1911291" y="5949776"/>
                </a:lnTo>
                <a:lnTo>
                  <a:pt x="1864354" y="5925368"/>
                </a:lnTo>
                <a:lnTo>
                  <a:pt x="1819293" y="5893450"/>
                </a:lnTo>
                <a:lnTo>
                  <a:pt x="1779867" y="5855901"/>
                </a:lnTo>
                <a:lnTo>
                  <a:pt x="1740438" y="5812719"/>
                </a:lnTo>
                <a:lnTo>
                  <a:pt x="1704766" y="5767659"/>
                </a:lnTo>
                <a:lnTo>
                  <a:pt x="1669094" y="5720721"/>
                </a:lnTo>
                <a:lnTo>
                  <a:pt x="1633422" y="5673785"/>
                </a:lnTo>
                <a:lnTo>
                  <a:pt x="1597750" y="5628725"/>
                </a:lnTo>
                <a:lnTo>
                  <a:pt x="1560199" y="5585543"/>
                </a:lnTo>
                <a:lnTo>
                  <a:pt x="1517016" y="5547992"/>
                </a:lnTo>
                <a:lnTo>
                  <a:pt x="1475711" y="5514197"/>
                </a:lnTo>
                <a:lnTo>
                  <a:pt x="1428774" y="5487914"/>
                </a:lnTo>
                <a:lnTo>
                  <a:pt x="1378082" y="5465383"/>
                </a:lnTo>
                <a:lnTo>
                  <a:pt x="1323635" y="5446609"/>
                </a:lnTo>
                <a:lnTo>
                  <a:pt x="1267309" y="5429711"/>
                </a:lnTo>
                <a:lnTo>
                  <a:pt x="1210986" y="5414691"/>
                </a:lnTo>
                <a:lnTo>
                  <a:pt x="1152783" y="5399670"/>
                </a:lnTo>
                <a:lnTo>
                  <a:pt x="1098336" y="5382773"/>
                </a:lnTo>
                <a:lnTo>
                  <a:pt x="1043887" y="5363998"/>
                </a:lnTo>
                <a:lnTo>
                  <a:pt x="993197" y="5341467"/>
                </a:lnTo>
                <a:lnTo>
                  <a:pt x="948135" y="5313305"/>
                </a:lnTo>
                <a:lnTo>
                  <a:pt x="906830" y="5279510"/>
                </a:lnTo>
                <a:lnTo>
                  <a:pt x="873037" y="5238207"/>
                </a:lnTo>
                <a:lnTo>
                  <a:pt x="844875" y="5193146"/>
                </a:lnTo>
                <a:lnTo>
                  <a:pt x="822344" y="5142453"/>
                </a:lnTo>
                <a:lnTo>
                  <a:pt x="803570" y="5088007"/>
                </a:lnTo>
                <a:lnTo>
                  <a:pt x="786672" y="5033560"/>
                </a:lnTo>
                <a:lnTo>
                  <a:pt x="771652" y="4975357"/>
                </a:lnTo>
                <a:lnTo>
                  <a:pt x="756631" y="4919033"/>
                </a:lnTo>
                <a:lnTo>
                  <a:pt x="739734" y="4862708"/>
                </a:lnTo>
                <a:lnTo>
                  <a:pt x="720959" y="4808259"/>
                </a:lnTo>
                <a:lnTo>
                  <a:pt x="698428" y="4757566"/>
                </a:lnTo>
                <a:lnTo>
                  <a:pt x="672143" y="4710630"/>
                </a:lnTo>
                <a:lnTo>
                  <a:pt x="638351" y="4669325"/>
                </a:lnTo>
                <a:lnTo>
                  <a:pt x="600799" y="4626142"/>
                </a:lnTo>
                <a:lnTo>
                  <a:pt x="557617" y="4588593"/>
                </a:lnTo>
                <a:lnTo>
                  <a:pt x="510678" y="4552921"/>
                </a:lnTo>
                <a:lnTo>
                  <a:pt x="463742" y="4517249"/>
                </a:lnTo>
                <a:lnTo>
                  <a:pt x="416805" y="4481577"/>
                </a:lnTo>
                <a:lnTo>
                  <a:pt x="371744" y="4445903"/>
                </a:lnTo>
                <a:lnTo>
                  <a:pt x="328562" y="4406477"/>
                </a:lnTo>
                <a:lnTo>
                  <a:pt x="291012" y="4367050"/>
                </a:lnTo>
                <a:lnTo>
                  <a:pt x="259096" y="4321989"/>
                </a:lnTo>
                <a:lnTo>
                  <a:pt x="234689" y="4275053"/>
                </a:lnTo>
                <a:lnTo>
                  <a:pt x="217791" y="4218729"/>
                </a:lnTo>
                <a:lnTo>
                  <a:pt x="210281" y="4160526"/>
                </a:lnTo>
                <a:lnTo>
                  <a:pt x="208402" y="4100444"/>
                </a:lnTo>
                <a:lnTo>
                  <a:pt x="214035" y="4036610"/>
                </a:lnTo>
                <a:lnTo>
                  <a:pt x="221545" y="3972776"/>
                </a:lnTo>
                <a:lnTo>
                  <a:pt x="230932" y="3908940"/>
                </a:lnTo>
                <a:lnTo>
                  <a:pt x="238443" y="3845106"/>
                </a:lnTo>
                <a:lnTo>
                  <a:pt x="242199" y="3781272"/>
                </a:lnTo>
                <a:lnTo>
                  <a:pt x="242199" y="3719313"/>
                </a:lnTo>
                <a:lnTo>
                  <a:pt x="234689" y="3661113"/>
                </a:lnTo>
                <a:lnTo>
                  <a:pt x="219668" y="3602910"/>
                </a:lnTo>
                <a:lnTo>
                  <a:pt x="197138" y="3548461"/>
                </a:lnTo>
                <a:lnTo>
                  <a:pt x="168976" y="3492137"/>
                </a:lnTo>
                <a:lnTo>
                  <a:pt x="137057" y="3435814"/>
                </a:lnTo>
                <a:lnTo>
                  <a:pt x="103264" y="3379488"/>
                </a:lnTo>
                <a:lnTo>
                  <a:pt x="71346" y="3325039"/>
                </a:lnTo>
                <a:lnTo>
                  <a:pt x="43182" y="3266839"/>
                </a:lnTo>
                <a:lnTo>
                  <a:pt x="20654" y="3210513"/>
                </a:lnTo>
                <a:lnTo>
                  <a:pt x="5634" y="3152310"/>
                </a:lnTo>
                <a:lnTo>
                  <a:pt x="0" y="3092230"/>
                </a:lnTo>
                <a:lnTo>
                  <a:pt x="5634" y="3032152"/>
                </a:lnTo>
                <a:lnTo>
                  <a:pt x="20654" y="2973950"/>
                </a:lnTo>
                <a:lnTo>
                  <a:pt x="43182" y="2917624"/>
                </a:lnTo>
                <a:lnTo>
                  <a:pt x="71346" y="2859423"/>
                </a:lnTo>
                <a:lnTo>
                  <a:pt x="103264" y="2804974"/>
                </a:lnTo>
                <a:lnTo>
                  <a:pt x="137057" y="2748651"/>
                </a:lnTo>
                <a:lnTo>
                  <a:pt x="168976" y="2692325"/>
                </a:lnTo>
                <a:lnTo>
                  <a:pt x="197138" y="2636001"/>
                </a:lnTo>
                <a:lnTo>
                  <a:pt x="219668" y="2581552"/>
                </a:lnTo>
                <a:lnTo>
                  <a:pt x="234689" y="2523350"/>
                </a:lnTo>
                <a:lnTo>
                  <a:pt x="242199" y="2465149"/>
                </a:lnTo>
                <a:lnTo>
                  <a:pt x="242199" y="2403192"/>
                </a:lnTo>
                <a:lnTo>
                  <a:pt x="238443" y="2339356"/>
                </a:lnTo>
                <a:lnTo>
                  <a:pt x="230932" y="2275522"/>
                </a:lnTo>
                <a:lnTo>
                  <a:pt x="221545" y="2211686"/>
                </a:lnTo>
                <a:lnTo>
                  <a:pt x="214035" y="2147852"/>
                </a:lnTo>
                <a:lnTo>
                  <a:pt x="208402" y="2084018"/>
                </a:lnTo>
                <a:lnTo>
                  <a:pt x="210281" y="2023938"/>
                </a:lnTo>
                <a:lnTo>
                  <a:pt x="217791" y="1965736"/>
                </a:lnTo>
                <a:lnTo>
                  <a:pt x="234689" y="1909410"/>
                </a:lnTo>
                <a:lnTo>
                  <a:pt x="259096" y="1862474"/>
                </a:lnTo>
                <a:lnTo>
                  <a:pt x="291012" y="1817414"/>
                </a:lnTo>
                <a:lnTo>
                  <a:pt x="328562" y="1777986"/>
                </a:lnTo>
                <a:lnTo>
                  <a:pt x="371744" y="1738560"/>
                </a:lnTo>
                <a:lnTo>
                  <a:pt x="416805" y="1702885"/>
                </a:lnTo>
                <a:lnTo>
                  <a:pt x="463742" y="1667213"/>
                </a:lnTo>
                <a:lnTo>
                  <a:pt x="510678" y="1631541"/>
                </a:lnTo>
                <a:lnTo>
                  <a:pt x="557617" y="1595869"/>
                </a:lnTo>
                <a:lnTo>
                  <a:pt x="600799" y="1558320"/>
                </a:lnTo>
                <a:lnTo>
                  <a:pt x="638351" y="1515138"/>
                </a:lnTo>
                <a:lnTo>
                  <a:pt x="672143" y="1473832"/>
                </a:lnTo>
                <a:lnTo>
                  <a:pt x="698428" y="1426896"/>
                </a:lnTo>
                <a:lnTo>
                  <a:pt x="720959" y="1376203"/>
                </a:lnTo>
                <a:lnTo>
                  <a:pt x="739734" y="1321755"/>
                </a:lnTo>
                <a:lnTo>
                  <a:pt x="756631" y="1265429"/>
                </a:lnTo>
                <a:lnTo>
                  <a:pt x="771652" y="1209105"/>
                </a:lnTo>
                <a:lnTo>
                  <a:pt x="786672" y="1150903"/>
                </a:lnTo>
                <a:lnTo>
                  <a:pt x="803570" y="1096456"/>
                </a:lnTo>
                <a:lnTo>
                  <a:pt x="822344" y="1042007"/>
                </a:lnTo>
                <a:lnTo>
                  <a:pt x="844875" y="991317"/>
                </a:lnTo>
                <a:lnTo>
                  <a:pt x="873037" y="946257"/>
                </a:lnTo>
                <a:lnTo>
                  <a:pt x="906830" y="904952"/>
                </a:lnTo>
                <a:lnTo>
                  <a:pt x="948135" y="871157"/>
                </a:lnTo>
                <a:lnTo>
                  <a:pt x="993197" y="842995"/>
                </a:lnTo>
                <a:lnTo>
                  <a:pt x="1043887" y="820464"/>
                </a:lnTo>
                <a:lnTo>
                  <a:pt x="1098336" y="801690"/>
                </a:lnTo>
                <a:lnTo>
                  <a:pt x="1152783" y="784792"/>
                </a:lnTo>
                <a:lnTo>
                  <a:pt x="1210986" y="769772"/>
                </a:lnTo>
                <a:lnTo>
                  <a:pt x="1267309" y="754751"/>
                </a:lnTo>
                <a:lnTo>
                  <a:pt x="1323635" y="737854"/>
                </a:lnTo>
                <a:lnTo>
                  <a:pt x="1378082" y="719079"/>
                </a:lnTo>
                <a:lnTo>
                  <a:pt x="1428774" y="696549"/>
                </a:lnTo>
                <a:lnTo>
                  <a:pt x="1475711" y="670266"/>
                </a:lnTo>
                <a:lnTo>
                  <a:pt x="1517016" y="636471"/>
                </a:lnTo>
                <a:lnTo>
                  <a:pt x="1560199" y="598919"/>
                </a:lnTo>
                <a:lnTo>
                  <a:pt x="1597750" y="555737"/>
                </a:lnTo>
                <a:lnTo>
                  <a:pt x="1633422" y="510678"/>
                </a:lnTo>
                <a:lnTo>
                  <a:pt x="1669094" y="463741"/>
                </a:lnTo>
                <a:lnTo>
                  <a:pt x="1704766" y="416803"/>
                </a:lnTo>
                <a:lnTo>
                  <a:pt x="1740438" y="371743"/>
                </a:lnTo>
                <a:lnTo>
                  <a:pt x="1779867" y="328561"/>
                </a:lnTo>
                <a:lnTo>
                  <a:pt x="1819293" y="291012"/>
                </a:lnTo>
                <a:lnTo>
                  <a:pt x="1864354" y="259094"/>
                </a:lnTo>
                <a:lnTo>
                  <a:pt x="1911291" y="234686"/>
                </a:lnTo>
                <a:lnTo>
                  <a:pt x="1967617" y="217789"/>
                </a:lnTo>
                <a:lnTo>
                  <a:pt x="2025819" y="210279"/>
                </a:lnTo>
                <a:lnTo>
                  <a:pt x="2085897" y="208401"/>
                </a:lnTo>
                <a:lnTo>
                  <a:pt x="2149731" y="214035"/>
                </a:lnTo>
                <a:lnTo>
                  <a:pt x="2213567" y="221545"/>
                </a:lnTo>
                <a:lnTo>
                  <a:pt x="2277403" y="230932"/>
                </a:lnTo>
                <a:lnTo>
                  <a:pt x="2341237" y="238443"/>
                </a:lnTo>
                <a:lnTo>
                  <a:pt x="2405071" y="242197"/>
                </a:lnTo>
                <a:lnTo>
                  <a:pt x="2467030" y="242197"/>
                </a:lnTo>
                <a:lnTo>
                  <a:pt x="2525233" y="234686"/>
                </a:lnTo>
                <a:lnTo>
                  <a:pt x="2583436" y="219666"/>
                </a:lnTo>
                <a:lnTo>
                  <a:pt x="2639760" y="197137"/>
                </a:lnTo>
                <a:lnTo>
                  <a:pt x="2696083" y="167096"/>
                </a:lnTo>
                <a:lnTo>
                  <a:pt x="2752409" y="137057"/>
                </a:lnTo>
                <a:lnTo>
                  <a:pt x="2808733" y="103262"/>
                </a:lnTo>
                <a:lnTo>
                  <a:pt x="2863182" y="71344"/>
                </a:lnTo>
                <a:lnTo>
                  <a:pt x="2921385" y="43182"/>
                </a:lnTo>
                <a:lnTo>
                  <a:pt x="2977708" y="20652"/>
                </a:lnTo>
                <a:lnTo>
                  <a:pt x="3035911" y="5631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9" name="Picture 8" descr="Two glasses of chocolate milkshakes with whipped cream and pine cones&#10;&#10;AI-generated content may be incorrect.">
            <a:extLst>
              <a:ext uri="{FF2B5EF4-FFF2-40B4-BE49-F238E27FC236}">
                <a16:creationId xmlns:a16="http://schemas.microsoft.com/office/drawing/2014/main" id="{0A7990EF-B6C7-DDE6-D6FF-D417AF6576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620" r="22320" b="1"/>
          <a:stretch>
            <a:fillRect/>
          </a:stretch>
        </p:blipFill>
        <p:spPr>
          <a:xfrm>
            <a:off x="5724287" y="2642287"/>
            <a:ext cx="3135234" cy="3131460"/>
          </a:xfrm>
          <a:custGeom>
            <a:avLst/>
            <a:gdLst/>
            <a:ahLst/>
            <a:cxnLst/>
            <a:rect l="l" t="t" r="r" b="b"/>
            <a:pathLst>
              <a:path w="2998601" h="2994963">
                <a:moveTo>
                  <a:pt x="1499301" y="0"/>
                </a:moveTo>
                <a:lnTo>
                  <a:pt x="1528395" y="2727"/>
                </a:lnTo>
                <a:lnTo>
                  <a:pt x="1556581" y="10001"/>
                </a:lnTo>
                <a:lnTo>
                  <a:pt x="1583858" y="20912"/>
                </a:lnTo>
                <a:lnTo>
                  <a:pt x="1612043" y="34550"/>
                </a:lnTo>
                <a:lnTo>
                  <a:pt x="1638411" y="50007"/>
                </a:lnTo>
                <a:lnTo>
                  <a:pt x="1665688" y="66373"/>
                </a:lnTo>
                <a:lnTo>
                  <a:pt x="1692964" y="80920"/>
                </a:lnTo>
                <a:lnTo>
                  <a:pt x="1720240" y="95468"/>
                </a:lnTo>
                <a:lnTo>
                  <a:pt x="1746608" y="106378"/>
                </a:lnTo>
                <a:lnTo>
                  <a:pt x="1775703" y="113652"/>
                </a:lnTo>
                <a:lnTo>
                  <a:pt x="1803888" y="117289"/>
                </a:lnTo>
                <a:lnTo>
                  <a:pt x="1833892" y="117289"/>
                </a:lnTo>
                <a:lnTo>
                  <a:pt x="1864806" y="115471"/>
                </a:lnTo>
                <a:lnTo>
                  <a:pt x="1895719" y="111834"/>
                </a:lnTo>
                <a:lnTo>
                  <a:pt x="1926633" y="107288"/>
                </a:lnTo>
                <a:lnTo>
                  <a:pt x="1957546" y="103651"/>
                </a:lnTo>
                <a:lnTo>
                  <a:pt x="1988460" y="100923"/>
                </a:lnTo>
                <a:lnTo>
                  <a:pt x="2017554" y="101832"/>
                </a:lnTo>
                <a:lnTo>
                  <a:pt x="2045740" y="105469"/>
                </a:lnTo>
                <a:lnTo>
                  <a:pt x="2073017" y="113652"/>
                </a:lnTo>
                <a:lnTo>
                  <a:pt x="2095748" y="125472"/>
                </a:lnTo>
                <a:lnTo>
                  <a:pt x="2117568" y="140929"/>
                </a:lnTo>
                <a:lnTo>
                  <a:pt x="2136662" y="159113"/>
                </a:lnTo>
                <a:lnTo>
                  <a:pt x="2155756" y="180025"/>
                </a:lnTo>
                <a:lnTo>
                  <a:pt x="2173031" y="201846"/>
                </a:lnTo>
                <a:lnTo>
                  <a:pt x="2190306" y="224577"/>
                </a:lnTo>
                <a:lnTo>
                  <a:pt x="2207581" y="247307"/>
                </a:lnTo>
                <a:lnTo>
                  <a:pt x="2224856" y="269128"/>
                </a:lnTo>
                <a:lnTo>
                  <a:pt x="2243041" y="290040"/>
                </a:lnTo>
                <a:lnTo>
                  <a:pt x="2263953" y="308225"/>
                </a:lnTo>
                <a:lnTo>
                  <a:pt x="2283956" y="324591"/>
                </a:lnTo>
                <a:lnTo>
                  <a:pt x="2306686" y="337319"/>
                </a:lnTo>
                <a:lnTo>
                  <a:pt x="2331235" y="348230"/>
                </a:lnTo>
                <a:lnTo>
                  <a:pt x="2357602" y="357322"/>
                </a:lnTo>
                <a:lnTo>
                  <a:pt x="2384878" y="365505"/>
                </a:lnTo>
                <a:lnTo>
                  <a:pt x="2412155" y="372779"/>
                </a:lnTo>
                <a:lnTo>
                  <a:pt x="2440341" y="380053"/>
                </a:lnTo>
                <a:lnTo>
                  <a:pt x="2466708" y="388236"/>
                </a:lnTo>
                <a:lnTo>
                  <a:pt x="2493075" y="397328"/>
                </a:lnTo>
                <a:lnTo>
                  <a:pt x="2517624" y="408239"/>
                </a:lnTo>
                <a:lnTo>
                  <a:pt x="2539446" y="421877"/>
                </a:lnTo>
                <a:lnTo>
                  <a:pt x="2559449" y="438243"/>
                </a:lnTo>
                <a:lnTo>
                  <a:pt x="2575814" y="458246"/>
                </a:lnTo>
                <a:lnTo>
                  <a:pt x="2589453" y="480067"/>
                </a:lnTo>
                <a:lnTo>
                  <a:pt x="2600363" y="504615"/>
                </a:lnTo>
                <a:lnTo>
                  <a:pt x="2609455" y="530983"/>
                </a:lnTo>
                <a:lnTo>
                  <a:pt x="2617638" y="557350"/>
                </a:lnTo>
                <a:lnTo>
                  <a:pt x="2624912" y="585536"/>
                </a:lnTo>
                <a:lnTo>
                  <a:pt x="2632186" y="612812"/>
                </a:lnTo>
                <a:lnTo>
                  <a:pt x="2640369" y="640089"/>
                </a:lnTo>
                <a:lnTo>
                  <a:pt x="2649461" y="666457"/>
                </a:lnTo>
                <a:lnTo>
                  <a:pt x="2660371" y="691006"/>
                </a:lnTo>
                <a:lnTo>
                  <a:pt x="2673101" y="713736"/>
                </a:lnTo>
                <a:lnTo>
                  <a:pt x="2689467" y="733739"/>
                </a:lnTo>
                <a:lnTo>
                  <a:pt x="2707651" y="754651"/>
                </a:lnTo>
                <a:lnTo>
                  <a:pt x="2728563" y="772835"/>
                </a:lnTo>
                <a:lnTo>
                  <a:pt x="2750385" y="790110"/>
                </a:lnTo>
                <a:lnTo>
                  <a:pt x="2774024" y="807385"/>
                </a:lnTo>
                <a:lnTo>
                  <a:pt x="2796754" y="824660"/>
                </a:lnTo>
                <a:lnTo>
                  <a:pt x="2818576" y="841936"/>
                </a:lnTo>
                <a:lnTo>
                  <a:pt x="2839487" y="861029"/>
                </a:lnTo>
                <a:lnTo>
                  <a:pt x="2857672" y="880123"/>
                </a:lnTo>
                <a:lnTo>
                  <a:pt x="2873129" y="901944"/>
                </a:lnTo>
                <a:lnTo>
                  <a:pt x="2884949" y="924674"/>
                </a:lnTo>
                <a:lnTo>
                  <a:pt x="2893132" y="951951"/>
                </a:lnTo>
                <a:lnTo>
                  <a:pt x="2896768" y="980137"/>
                </a:lnTo>
                <a:lnTo>
                  <a:pt x="2897678" y="1009232"/>
                </a:lnTo>
                <a:lnTo>
                  <a:pt x="2894950" y="1040145"/>
                </a:lnTo>
                <a:lnTo>
                  <a:pt x="2891313" y="1071058"/>
                </a:lnTo>
                <a:lnTo>
                  <a:pt x="2886767" y="1101972"/>
                </a:lnTo>
                <a:lnTo>
                  <a:pt x="2883130" y="1132885"/>
                </a:lnTo>
                <a:lnTo>
                  <a:pt x="2881312" y="1163799"/>
                </a:lnTo>
                <a:lnTo>
                  <a:pt x="2881312" y="1193803"/>
                </a:lnTo>
                <a:lnTo>
                  <a:pt x="2884949" y="1221988"/>
                </a:lnTo>
                <a:lnTo>
                  <a:pt x="2892222" y="1250174"/>
                </a:lnTo>
                <a:lnTo>
                  <a:pt x="2903133" y="1276542"/>
                </a:lnTo>
                <a:lnTo>
                  <a:pt x="2917681" y="1303818"/>
                </a:lnTo>
                <a:lnTo>
                  <a:pt x="2932228" y="1331095"/>
                </a:lnTo>
                <a:lnTo>
                  <a:pt x="2948594" y="1358371"/>
                </a:lnTo>
                <a:lnTo>
                  <a:pt x="2964050" y="1384739"/>
                </a:lnTo>
                <a:lnTo>
                  <a:pt x="2977689" y="1412924"/>
                </a:lnTo>
                <a:lnTo>
                  <a:pt x="2988599" y="1440201"/>
                </a:lnTo>
                <a:lnTo>
                  <a:pt x="2995873" y="1468387"/>
                </a:lnTo>
                <a:lnTo>
                  <a:pt x="2998601" y="1497481"/>
                </a:lnTo>
                <a:lnTo>
                  <a:pt x="2995873" y="1526576"/>
                </a:lnTo>
                <a:lnTo>
                  <a:pt x="2988599" y="1554762"/>
                </a:lnTo>
                <a:lnTo>
                  <a:pt x="2977689" y="1582039"/>
                </a:lnTo>
                <a:lnTo>
                  <a:pt x="2964050" y="1610224"/>
                </a:lnTo>
                <a:lnTo>
                  <a:pt x="2948594" y="1636592"/>
                </a:lnTo>
                <a:lnTo>
                  <a:pt x="2932228" y="1663869"/>
                </a:lnTo>
                <a:lnTo>
                  <a:pt x="2917681" y="1691145"/>
                </a:lnTo>
                <a:lnTo>
                  <a:pt x="2903133" y="1718421"/>
                </a:lnTo>
                <a:lnTo>
                  <a:pt x="2892222" y="1744789"/>
                </a:lnTo>
                <a:lnTo>
                  <a:pt x="2884949" y="1772975"/>
                </a:lnTo>
                <a:lnTo>
                  <a:pt x="2881312" y="1801160"/>
                </a:lnTo>
                <a:lnTo>
                  <a:pt x="2881312" y="1831165"/>
                </a:lnTo>
                <a:lnTo>
                  <a:pt x="2883130" y="1862078"/>
                </a:lnTo>
                <a:lnTo>
                  <a:pt x="2886767" y="1892991"/>
                </a:lnTo>
                <a:lnTo>
                  <a:pt x="2891313" y="1923905"/>
                </a:lnTo>
                <a:lnTo>
                  <a:pt x="2894950" y="1954818"/>
                </a:lnTo>
                <a:lnTo>
                  <a:pt x="2897678" y="1985731"/>
                </a:lnTo>
                <a:lnTo>
                  <a:pt x="2896768" y="2014827"/>
                </a:lnTo>
                <a:lnTo>
                  <a:pt x="2893132" y="2043013"/>
                </a:lnTo>
                <a:lnTo>
                  <a:pt x="2884949" y="2070289"/>
                </a:lnTo>
                <a:lnTo>
                  <a:pt x="2873129" y="2093019"/>
                </a:lnTo>
                <a:lnTo>
                  <a:pt x="2857672" y="2114841"/>
                </a:lnTo>
                <a:lnTo>
                  <a:pt x="2839487" y="2133934"/>
                </a:lnTo>
                <a:lnTo>
                  <a:pt x="2818576" y="2153027"/>
                </a:lnTo>
                <a:lnTo>
                  <a:pt x="2796754" y="2170303"/>
                </a:lnTo>
                <a:lnTo>
                  <a:pt x="2774024" y="2187578"/>
                </a:lnTo>
                <a:lnTo>
                  <a:pt x="2750385" y="2204853"/>
                </a:lnTo>
                <a:lnTo>
                  <a:pt x="2728563" y="2222128"/>
                </a:lnTo>
                <a:lnTo>
                  <a:pt x="2707651" y="2240312"/>
                </a:lnTo>
                <a:lnTo>
                  <a:pt x="2689467" y="2261224"/>
                </a:lnTo>
                <a:lnTo>
                  <a:pt x="2673101" y="2281227"/>
                </a:lnTo>
                <a:lnTo>
                  <a:pt x="2660371" y="2303957"/>
                </a:lnTo>
                <a:lnTo>
                  <a:pt x="2649461" y="2328506"/>
                </a:lnTo>
                <a:lnTo>
                  <a:pt x="2640369" y="2354874"/>
                </a:lnTo>
                <a:lnTo>
                  <a:pt x="2632186" y="2382151"/>
                </a:lnTo>
                <a:lnTo>
                  <a:pt x="2624912" y="2409427"/>
                </a:lnTo>
                <a:lnTo>
                  <a:pt x="2617638" y="2437613"/>
                </a:lnTo>
                <a:lnTo>
                  <a:pt x="2609455" y="2463980"/>
                </a:lnTo>
                <a:lnTo>
                  <a:pt x="2600363" y="2490347"/>
                </a:lnTo>
                <a:lnTo>
                  <a:pt x="2589453" y="2514896"/>
                </a:lnTo>
                <a:lnTo>
                  <a:pt x="2575814" y="2536718"/>
                </a:lnTo>
                <a:lnTo>
                  <a:pt x="2559449" y="2556720"/>
                </a:lnTo>
                <a:lnTo>
                  <a:pt x="2539446" y="2573086"/>
                </a:lnTo>
                <a:lnTo>
                  <a:pt x="2517624" y="2586724"/>
                </a:lnTo>
                <a:lnTo>
                  <a:pt x="2493075" y="2597635"/>
                </a:lnTo>
                <a:lnTo>
                  <a:pt x="2466708" y="2606727"/>
                </a:lnTo>
                <a:lnTo>
                  <a:pt x="2440341" y="2614910"/>
                </a:lnTo>
                <a:lnTo>
                  <a:pt x="2412155" y="2622184"/>
                </a:lnTo>
                <a:lnTo>
                  <a:pt x="2384878" y="2629458"/>
                </a:lnTo>
                <a:lnTo>
                  <a:pt x="2357602" y="2637641"/>
                </a:lnTo>
                <a:lnTo>
                  <a:pt x="2331235" y="2646733"/>
                </a:lnTo>
                <a:lnTo>
                  <a:pt x="2306686" y="2657644"/>
                </a:lnTo>
                <a:lnTo>
                  <a:pt x="2283956" y="2670372"/>
                </a:lnTo>
                <a:lnTo>
                  <a:pt x="2263953" y="2686738"/>
                </a:lnTo>
                <a:lnTo>
                  <a:pt x="2243041" y="2704923"/>
                </a:lnTo>
                <a:lnTo>
                  <a:pt x="2224856" y="2725835"/>
                </a:lnTo>
                <a:lnTo>
                  <a:pt x="2207581" y="2747656"/>
                </a:lnTo>
                <a:lnTo>
                  <a:pt x="2190306" y="2770386"/>
                </a:lnTo>
                <a:lnTo>
                  <a:pt x="2173031" y="2793117"/>
                </a:lnTo>
                <a:lnTo>
                  <a:pt x="2155756" y="2814938"/>
                </a:lnTo>
                <a:lnTo>
                  <a:pt x="2136662" y="2835850"/>
                </a:lnTo>
                <a:lnTo>
                  <a:pt x="2117568" y="2854034"/>
                </a:lnTo>
                <a:lnTo>
                  <a:pt x="2095748" y="2869491"/>
                </a:lnTo>
                <a:lnTo>
                  <a:pt x="2073017" y="2881311"/>
                </a:lnTo>
                <a:lnTo>
                  <a:pt x="2045740" y="2889494"/>
                </a:lnTo>
                <a:lnTo>
                  <a:pt x="2017554" y="2893131"/>
                </a:lnTo>
                <a:lnTo>
                  <a:pt x="1988460" y="2894040"/>
                </a:lnTo>
                <a:lnTo>
                  <a:pt x="1957546" y="2891312"/>
                </a:lnTo>
                <a:lnTo>
                  <a:pt x="1926633" y="2887676"/>
                </a:lnTo>
                <a:lnTo>
                  <a:pt x="1895719" y="2883129"/>
                </a:lnTo>
                <a:lnTo>
                  <a:pt x="1864806" y="2879493"/>
                </a:lnTo>
                <a:lnTo>
                  <a:pt x="1833892" y="2877674"/>
                </a:lnTo>
                <a:lnTo>
                  <a:pt x="1803888" y="2877674"/>
                </a:lnTo>
                <a:lnTo>
                  <a:pt x="1775703" y="2881311"/>
                </a:lnTo>
                <a:lnTo>
                  <a:pt x="1746608" y="2888585"/>
                </a:lnTo>
                <a:lnTo>
                  <a:pt x="1720240" y="2899495"/>
                </a:lnTo>
                <a:lnTo>
                  <a:pt x="1692964" y="2914043"/>
                </a:lnTo>
                <a:lnTo>
                  <a:pt x="1665688" y="2928591"/>
                </a:lnTo>
                <a:lnTo>
                  <a:pt x="1638411" y="2944956"/>
                </a:lnTo>
                <a:lnTo>
                  <a:pt x="1612043" y="2960413"/>
                </a:lnTo>
                <a:lnTo>
                  <a:pt x="1583858" y="2974051"/>
                </a:lnTo>
                <a:lnTo>
                  <a:pt x="1556581" y="2984962"/>
                </a:lnTo>
                <a:lnTo>
                  <a:pt x="1528395" y="2992236"/>
                </a:lnTo>
                <a:lnTo>
                  <a:pt x="1499301" y="2994963"/>
                </a:lnTo>
                <a:lnTo>
                  <a:pt x="1470206" y="2992236"/>
                </a:lnTo>
                <a:lnTo>
                  <a:pt x="1442020" y="2984962"/>
                </a:lnTo>
                <a:lnTo>
                  <a:pt x="1414744" y="2974051"/>
                </a:lnTo>
                <a:lnTo>
                  <a:pt x="1386558" y="2960413"/>
                </a:lnTo>
                <a:lnTo>
                  <a:pt x="1360190" y="2944956"/>
                </a:lnTo>
                <a:lnTo>
                  <a:pt x="1332914" y="2928591"/>
                </a:lnTo>
                <a:lnTo>
                  <a:pt x="1305637" y="2914043"/>
                </a:lnTo>
                <a:lnTo>
                  <a:pt x="1278361" y="2899495"/>
                </a:lnTo>
                <a:lnTo>
                  <a:pt x="1251085" y="2888585"/>
                </a:lnTo>
                <a:lnTo>
                  <a:pt x="1222899" y="2881311"/>
                </a:lnTo>
                <a:lnTo>
                  <a:pt x="1194713" y="2877674"/>
                </a:lnTo>
                <a:lnTo>
                  <a:pt x="1164708" y="2877674"/>
                </a:lnTo>
                <a:lnTo>
                  <a:pt x="1133795" y="2879493"/>
                </a:lnTo>
                <a:lnTo>
                  <a:pt x="1102882" y="2883129"/>
                </a:lnTo>
                <a:lnTo>
                  <a:pt x="1071968" y="2887676"/>
                </a:lnTo>
                <a:lnTo>
                  <a:pt x="1041054" y="2891312"/>
                </a:lnTo>
                <a:lnTo>
                  <a:pt x="1010141" y="2894040"/>
                </a:lnTo>
                <a:lnTo>
                  <a:pt x="981047" y="2893131"/>
                </a:lnTo>
                <a:lnTo>
                  <a:pt x="952861" y="2889494"/>
                </a:lnTo>
                <a:lnTo>
                  <a:pt x="925584" y="2881311"/>
                </a:lnTo>
                <a:lnTo>
                  <a:pt x="902854" y="2869491"/>
                </a:lnTo>
                <a:lnTo>
                  <a:pt x="881032" y="2854034"/>
                </a:lnTo>
                <a:lnTo>
                  <a:pt x="861939" y="2835850"/>
                </a:lnTo>
                <a:lnTo>
                  <a:pt x="842845" y="2814938"/>
                </a:lnTo>
                <a:lnTo>
                  <a:pt x="825570" y="2793117"/>
                </a:lnTo>
                <a:lnTo>
                  <a:pt x="808295" y="2770386"/>
                </a:lnTo>
                <a:lnTo>
                  <a:pt x="791020" y="2747656"/>
                </a:lnTo>
                <a:lnTo>
                  <a:pt x="773745" y="2725835"/>
                </a:lnTo>
                <a:lnTo>
                  <a:pt x="755560" y="2704923"/>
                </a:lnTo>
                <a:lnTo>
                  <a:pt x="734648" y="2686738"/>
                </a:lnTo>
                <a:lnTo>
                  <a:pt x="714645" y="2670372"/>
                </a:lnTo>
                <a:lnTo>
                  <a:pt x="691915" y="2657644"/>
                </a:lnTo>
                <a:lnTo>
                  <a:pt x="667366" y="2646733"/>
                </a:lnTo>
                <a:lnTo>
                  <a:pt x="640999" y="2637641"/>
                </a:lnTo>
                <a:lnTo>
                  <a:pt x="613722" y="2629458"/>
                </a:lnTo>
                <a:lnTo>
                  <a:pt x="586446" y="2622184"/>
                </a:lnTo>
                <a:lnTo>
                  <a:pt x="558260" y="2614910"/>
                </a:lnTo>
                <a:lnTo>
                  <a:pt x="531893" y="2606727"/>
                </a:lnTo>
                <a:lnTo>
                  <a:pt x="505525" y="2597635"/>
                </a:lnTo>
                <a:lnTo>
                  <a:pt x="480977" y="2586724"/>
                </a:lnTo>
                <a:lnTo>
                  <a:pt x="459155" y="2573086"/>
                </a:lnTo>
                <a:lnTo>
                  <a:pt x="439152" y="2556720"/>
                </a:lnTo>
                <a:lnTo>
                  <a:pt x="422787" y="2536718"/>
                </a:lnTo>
                <a:lnTo>
                  <a:pt x="409149" y="2514896"/>
                </a:lnTo>
                <a:lnTo>
                  <a:pt x="398238" y="2490347"/>
                </a:lnTo>
                <a:lnTo>
                  <a:pt x="389146" y="2463980"/>
                </a:lnTo>
                <a:lnTo>
                  <a:pt x="380963" y="2437613"/>
                </a:lnTo>
                <a:lnTo>
                  <a:pt x="373689" y="2409427"/>
                </a:lnTo>
                <a:lnTo>
                  <a:pt x="366415" y="2382151"/>
                </a:lnTo>
                <a:lnTo>
                  <a:pt x="358232" y="2354874"/>
                </a:lnTo>
                <a:lnTo>
                  <a:pt x="349140" y="2328506"/>
                </a:lnTo>
                <a:lnTo>
                  <a:pt x="338229" y="2303957"/>
                </a:lnTo>
                <a:lnTo>
                  <a:pt x="325500" y="2281227"/>
                </a:lnTo>
                <a:lnTo>
                  <a:pt x="309135" y="2261224"/>
                </a:lnTo>
                <a:lnTo>
                  <a:pt x="290950" y="2240312"/>
                </a:lnTo>
                <a:lnTo>
                  <a:pt x="270038" y="2222128"/>
                </a:lnTo>
                <a:lnTo>
                  <a:pt x="247307" y="2204853"/>
                </a:lnTo>
                <a:lnTo>
                  <a:pt x="224577" y="2187578"/>
                </a:lnTo>
                <a:lnTo>
                  <a:pt x="201847" y="2170303"/>
                </a:lnTo>
                <a:lnTo>
                  <a:pt x="180025" y="2153027"/>
                </a:lnTo>
                <a:lnTo>
                  <a:pt x="159113" y="2133934"/>
                </a:lnTo>
                <a:lnTo>
                  <a:pt x="140929" y="2114841"/>
                </a:lnTo>
                <a:lnTo>
                  <a:pt x="125473" y="2093019"/>
                </a:lnTo>
                <a:lnTo>
                  <a:pt x="113653" y="2070289"/>
                </a:lnTo>
                <a:lnTo>
                  <a:pt x="105470" y="2043013"/>
                </a:lnTo>
                <a:lnTo>
                  <a:pt x="101833" y="2014827"/>
                </a:lnTo>
                <a:lnTo>
                  <a:pt x="100923" y="1985731"/>
                </a:lnTo>
                <a:lnTo>
                  <a:pt x="103651" y="1954818"/>
                </a:lnTo>
                <a:lnTo>
                  <a:pt x="107288" y="1923905"/>
                </a:lnTo>
                <a:lnTo>
                  <a:pt x="111834" y="1892991"/>
                </a:lnTo>
                <a:lnTo>
                  <a:pt x="115471" y="1862078"/>
                </a:lnTo>
                <a:lnTo>
                  <a:pt x="117290" y="1831165"/>
                </a:lnTo>
                <a:lnTo>
                  <a:pt x="117290" y="1801160"/>
                </a:lnTo>
                <a:lnTo>
                  <a:pt x="113653" y="1772975"/>
                </a:lnTo>
                <a:lnTo>
                  <a:pt x="106379" y="1744789"/>
                </a:lnTo>
                <a:lnTo>
                  <a:pt x="95468" y="1718421"/>
                </a:lnTo>
                <a:lnTo>
                  <a:pt x="81830" y="1691145"/>
                </a:lnTo>
                <a:lnTo>
                  <a:pt x="66373" y="1663869"/>
                </a:lnTo>
                <a:lnTo>
                  <a:pt x="50008" y="1636592"/>
                </a:lnTo>
                <a:lnTo>
                  <a:pt x="34551" y="1610224"/>
                </a:lnTo>
                <a:lnTo>
                  <a:pt x="20912" y="1582039"/>
                </a:lnTo>
                <a:lnTo>
                  <a:pt x="10002" y="1554762"/>
                </a:lnTo>
                <a:lnTo>
                  <a:pt x="2728" y="1526576"/>
                </a:lnTo>
                <a:lnTo>
                  <a:pt x="0" y="1497481"/>
                </a:lnTo>
                <a:lnTo>
                  <a:pt x="2728" y="1468387"/>
                </a:lnTo>
                <a:lnTo>
                  <a:pt x="10002" y="1440201"/>
                </a:lnTo>
                <a:lnTo>
                  <a:pt x="20912" y="1412924"/>
                </a:lnTo>
                <a:lnTo>
                  <a:pt x="34551" y="1384739"/>
                </a:lnTo>
                <a:lnTo>
                  <a:pt x="50008" y="1358371"/>
                </a:lnTo>
                <a:lnTo>
                  <a:pt x="66373" y="1331095"/>
                </a:lnTo>
                <a:lnTo>
                  <a:pt x="81830" y="1303818"/>
                </a:lnTo>
                <a:lnTo>
                  <a:pt x="95468" y="1276542"/>
                </a:lnTo>
                <a:lnTo>
                  <a:pt x="106379" y="1250174"/>
                </a:lnTo>
                <a:lnTo>
                  <a:pt x="113653" y="1221988"/>
                </a:lnTo>
                <a:lnTo>
                  <a:pt x="117290" y="1193803"/>
                </a:lnTo>
                <a:lnTo>
                  <a:pt x="117290" y="1163799"/>
                </a:lnTo>
                <a:lnTo>
                  <a:pt x="115471" y="1132885"/>
                </a:lnTo>
                <a:lnTo>
                  <a:pt x="111834" y="1101972"/>
                </a:lnTo>
                <a:lnTo>
                  <a:pt x="107288" y="1071058"/>
                </a:lnTo>
                <a:lnTo>
                  <a:pt x="103651" y="1040145"/>
                </a:lnTo>
                <a:lnTo>
                  <a:pt x="100923" y="1009232"/>
                </a:lnTo>
                <a:lnTo>
                  <a:pt x="101833" y="980137"/>
                </a:lnTo>
                <a:lnTo>
                  <a:pt x="105470" y="951951"/>
                </a:lnTo>
                <a:lnTo>
                  <a:pt x="113653" y="924674"/>
                </a:lnTo>
                <a:lnTo>
                  <a:pt x="125473" y="901944"/>
                </a:lnTo>
                <a:lnTo>
                  <a:pt x="140929" y="880123"/>
                </a:lnTo>
                <a:lnTo>
                  <a:pt x="159113" y="861029"/>
                </a:lnTo>
                <a:lnTo>
                  <a:pt x="180025" y="841936"/>
                </a:lnTo>
                <a:lnTo>
                  <a:pt x="201847" y="824660"/>
                </a:lnTo>
                <a:lnTo>
                  <a:pt x="224577" y="807385"/>
                </a:lnTo>
                <a:lnTo>
                  <a:pt x="247307" y="790110"/>
                </a:lnTo>
                <a:lnTo>
                  <a:pt x="270038" y="772835"/>
                </a:lnTo>
                <a:lnTo>
                  <a:pt x="290950" y="754651"/>
                </a:lnTo>
                <a:lnTo>
                  <a:pt x="309135" y="733739"/>
                </a:lnTo>
                <a:lnTo>
                  <a:pt x="325500" y="713736"/>
                </a:lnTo>
                <a:lnTo>
                  <a:pt x="338229" y="691006"/>
                </a:lnTo>
                <a:lnTo>
                  <a:pt x="349140" y="666457"/>
                </a:lnTo>
                <a:lnTo>
                  <a:pt x="358232" y="640089"/>
                </a:lnTo>
                <a:lnTo>
                  <a:pt x="366415" y="612812"/>
                </a:lnTo>
                <a:lnTo>
                  <a:pt x="373689" y="585536"/>
                </a:lnTo>
                <a:lnTo>
                  <a:pt x="380963" y="557350"/>
                </a:lnTo>
                <a:lnTo>
                  <a:pt x="389146" y="530983"/>
                </a:lnTo>
                <a:lnTo>
                  <a:pt x="398238" y="504615"/>
                </a:lnTo>
                <a:lnTo>
                  <a:pt x="409149" y="480067"/>
                </a:lnTo>
                <a:lnTo>
                  <a:pt x="422787" y="458246"/>
                </a:lnTo>
                <a:lnTo>
                  <a:pt x="439152" y="438243"/>
                </a:lnTo>
                <a:lnTo>
                  <a:pt x="459155" y="421877"/>
                </a:lnTo>
                <a:lnTo>
                  <a:pt x="480977" y="408239"/>
                </a:lnTo>
                <a:lnTo>
                  <a:pt x="505525" y="397328"/>
                </a:lnTo>
                <a:lnTo>
                  <a:pt x="531893" y="388236"/>
                </a:lnTo>
                <a:lnTo>
                  <a:pt x="558260" y="380053"/>
                </a:lnTo>
                <a:lnTo>
                  <a:pt x="586446" y="372779"/>
                </a:lnTo>
                <a:lnTo>
                  <a:pt x="613722" y="365505"/>
                </a:lnTo>
                <a:lnTo>
                  <a:pt x="640999" y="357322"/>
                </a:lnTo>
                <a:lnTo>
                  <a:pt x="667366" y="348230"/>
                </a:lnTo>
                <a:lnTo>
                  <a:pt x="691915" y="337319"/>
                </a:lnTo>
                <a:lnTo>
                  <a:pt x="714645" y="324591"/>
                </a:lnTo>
                <a:lnTo>
                  <a:pt x="734648" y="308225"/>
                </a:lnTo>
                <a:lnTo>
                  <a:pt x="755560" y="290040"/>
                </a:lnTo>
                <a:lnTo>
                  <a:pt x="773745" y="269128"/>
                </a:lnTo>
                <a:lnTo>
                  <a:pt x="791020" y="247307"/>
                </a:lnTo>
                <a:lnTo>
                  <a:pt x="808295" y="224577"/>
                </a:lnTo>
                <a:lnTo>
                  <a:pt x="825570" y="201846"/>
                </a:lnTo>
                <a:lnTo>
                  <a:pt x="842845" y="180025"/>
                </a:lnTo>
                <a:lnTo>
                  <a:pt x="861939" y="159113"/>
                </a:lnTo>
                <a:lnTo>
                  <a:pt x="881032" y="140929"/>
                </a:lnTo>
                <a:lnTo>
                  <a:pt x="902854" y="125472"/>
                </a:lnTo>
                <a:lnTo>
                  <a:pt x="925584" y="113652"/>
                </a:lnTo>
                <a:lnTo>
                  <a:pt x="952861" y="105469"/>
                </a:lnTo>
                <a:lnTo>
                  <a:pt x="981047" y="101832"/>
                </a:lnTo>
                <a:lnTo>
                  <a:pt x="1010141" y="100923"/>
                </a:lnTo>
                <a:lnTo>
                  <a:pt x="1041054" y="103651"/>
                </a:lnTo>
                <a:lnTo>
                  <a:pt x="1071968" y="107288"/>
                </a:lnTo>
                <a:lnTo>
                  <a:pt x="1102882" y="111834"/>
                </a:lnTo>
                <a:lnTo>
                  <a:pt x="1133795" y="115471"/>
                </a:lnTo>
                <a:lnTo>
                  <a:pt x="1164708" y="117289"/>
                </a:lnTo>
                <a:lnTo>
                  <a:pt x="1194713" y="117289"/>
                </a:lnTo>
                <a:lnTo>
                  <a:pt x="1222899" y="113652"/>
                </a:lnTo>
                <a:lnTo>
                  <a:pt x="1251085" y="106378"/>
                </a:lnTo>
                <a:lnTo>
                  <a:pt x="1278361" y="95468"/>
                </a:lnTo>
                <a:lnTo>
                  <a:pt x="1305637" y="80920"/>
                </a:lnTo>
                <a:lnTo>
                  <a:pt x="1332914" y="66373"/>
                </a:lnTo>
                <a:lnTo>
                  <a:pt x="1360190" y="50007"/>
                </a:lnTo>
                <a:lnTo>
                  <a:pt x="1386558" y="34550"/>
                </a:lnTo>
                <a:lnTo>
                  <a:pt x="1414744" y="20912"/>
                </a:lnTo>
                <a:lnTo>
                  <a:pt x="1442020" y="10001"/>
                </a:lnTo>
                <a:lnTo>
                  <a:pt x="1470206" y="2727"/>
                </a:lnTo>
                <a:close/>
              </a:path>
            </a:pathLst>
          </a:cu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CE326BE-F0B1-46A2-AD11-ECDEEFB38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6276" y="0"/>
            <a:ext cx="4335725" cy="3532180"/>
          </a:xfrm>
          <a:custGeom>
            <a:avLst/>
            <a:gdLst>
              <a:gd name="connsiteX0" fmla="*/ 179111 w 4335725"/>
              <a:gd name="connsiteY0" fmla="*/ 0 h 3532180"/>
              <a:gd name="connsiteX1" fmla="*/ 4335725 w 4335725"/>
              <a:gd name="connsiteY1" fmla="*/ 0 h 3532180"/>
              <a:gd name="connsiteX2" fmla="*/ 4335725 w 4335725"/>
              <a:gd name="connsiteY2" fmla="*/ 2845937 h 3532180"/>
              <a:gd name="connsiteX3" fmla="*/ 4315217 w 4335725"/>
              <a:gd name="connsiteY3" fmla="*/ 2853009 h 3532180"/>
              <a:gd name="connsiteX4" fmla="*/ 4269092 w 4335725"/>
              <a:gd name="connsiteY4" fmla="*/ 2867324 h 3532180"/>
              <a:gd name="connsiteX5" fmla="*/ 4219783 w 4335725"/>
              <a:gd name="connsiteY5" fmla="*/ 2880049 h 3532180"/>
              <a:gd name="connsiteX6" fmla="*/ 4172065 w 4335725"/>
              <a:gd name="connsiteY6" fmla="*/ 2892774 h 3532180"/>
              <a:gd name="connsiteX7" fmla="*/ 4124349 w 4335725"/>
              <a:gd name="connsiteY7" fmla="*/ 2907089 h 3532180"/>
              <a:gd name="connsiteX8" fmla="*/ 4078224 w 4335725"/>
              <a:gd name="connsiteY8" fmla="*/ 2922994 h 3532180"/>
              <a:gd name="connsiteX9" fmla="*/ 4035278 w 4335725"/>
              <a:gd name="connsiteY9" fmla="*/ 2942082 h 3532180"/>
              <a:gd name="connsiteX10" fmla="*/ 3995515 w 4335725"/>
              <a:gd name="connsiteY10" fmla="*/ 2964348 h 3532180"/>
              <a:gd name="connsiteX11" fmla="*/ 3960521 w 4335725"/>
              <a:gd name="connsiteY11" fmla="*/ 2992978 h 3532180"/>
              <a:gd name="connsiteX12" fmla="*/ 3923939 w 4335725"/>
              <a:gd name="connsiteY12" fmla="*/ 3024791 h 3532180"/>
              <a:gd name="connsiteX13" fmla="*/ 3892126 w 4335725"/>
              <a:gd name="connsiteY13" fmla="*/ 3061373 h 3532180"/>
              <a:gd name="connsiteX14" fmla="*/ 3861905 w 4335725"/>
              <a:gd name="connsiteY14" fmla="*/ 3099547 h 3532180"/>
              <a:gd name="connsiteX15" fmla="*/ 3831684 w 4335725"/>
              <a:gd name="connsiteY15" fmla="*/ 3139310 h 3532180"/>
              <a:gd name="connsiteX16" fmla="*/ 3801464 w 4335725"/>
              <a:gd name="connsiteY16" fmla="*/ 3179075 h 3532180"/>
              <a:gd name="connsiteX17" fmla="*/ 3771243 w 4335725"/>
              <a:gd name="connsiteY17" fmla="*/ 3217249 h 3532180"/>
              <a:gd name="connsiteX18" fmla="*/ 3737841 w 4335725"/>
              <a:gd name="connsiteY18" fmla="*/ 3253831 h 3532180"/>
              <a:gd name="connsiteX19" fmla="*/ 3704438 w 4335725"/>
              <a:gd name="connsiteY19" fmla="*/ 3285642 h 3532180"/>
              <a:gd name="connsiteX20" fmla="*/ 3666266 w 4335725"/>
              <a:gd name="connsiteY20" fmla="*/ 3312682 h 3532180"/>
              <a:gd name="connsiteX21" fmla="*/ 3626501 w 4335725"/>
              <a:gd name="connsiteY21" fmla="*/ 3333360 h 3532180"/>
              <a:gd name="connsiteX22" fmla="*/ 3578783 w 4335725"/>
              <a:gd name="connsiteY22" fmla="*/ 3347676 h 3532180"/>
              <a:gd name="connsiteX23" fmla="*/ 3529475 w 4335725"/>
              <a:gd name="connsiteY23" fmla="*/ 3354038 h 3532180"/>
              <a:gd name="connsiteX24" fmla="*/ 3478579 w 4335725"/>
              <a:gd name="connsiteY24" fmla="*/ 3355628 h 3532180"/>
              <a:gd name="connsiteX25" fmla="*/ 3424498 w 4335725"/>
              <a:gd name="connsiteY25" fmla="*/ 3350856 h 3532180"/>
              <a:gd name="connsiteX26" fmla="*/ 3370419 w 4335725"/>
              <a:gd name="connsiteY26" fmla="*/ 3344494 h 3532180"/>
              <a:gd name="connsiteX27" fmla="*/ 3316339 w 4335725"/>
              <a:gd name="connsiteY27" fmla="*/ 3336540 h 3532180"/>
              <a:gd name="connsiteX28" fmla="*/ 3262260 w 4335725"/>
              <a:gd name="connsiteY28" fmla="*/ 3330180 h 3532180"/>
              <a:gd name="connsiteX29" fmla="*/ 3208180 w 4335725"/>
              <a:gd name="connsiteY29" fmla="*/ 3326998 h 3532180"/>
              <a:gd name="connsiteX30" fmla="*/ 3155691 w 4335725"/>
              <a:gd name="connsiteY30" fmla="*/ 3326998 h 3532180"/>
              <a:gd name="connsiteX31" fmla="*/ 3106385 w 4335725"/>
              <a:gd name="connsiteY31" fmla="*/ 3333360 h 3532180"/>
              <a:gd name="connsiteX32" fmla="*/ 3055487 w 4335725"/>
              <a:gd name="connsiteY32" fmla="*/ 3346085 h 3532180"/>
              <a:gd name="connsiteX33" fmla="*/ 3009359 w 4335725"/>
              <a:gd name="connsiteY33" fmla="*/ 3365171 h 3532180"/>
              <a:gd name="connsiteX34" fmla="*/ 2961643 w 4335725"/>
              <a:gd name="connsiteY34" fmla="*/ 3390621 h 3532180"/>
              <a:gd name="connsiteX35" fmla="*/ 2913927 w 4335725"/>
              <a:gd name="connsiteY35" fmla="*/ 3416071 h 3532180"/>
              <a:gd name="connsiteX36" fmla="*/ 2866209 w 4335725"/>
              <a:gd name="connsiteY36" fmla="*/ 3444699 h 3532180"/>
              <a:gd name="connsiteX37" fmla="*/ 2820081 w 4335725"/>
              <a:gd name="connsiteY37" fmla="*/ 3471739 h 3532180"/>
              <a:gd name="connsiteX38" fmla="*/ 2770775 w 4335725"/>
              <a:gd name="connsiteY38" fmla="*/ 3495598 h 3532180"/>
              <a:gd name="connsiteX39" fmla="*/ 2723057 w 4335725"/>
              <a:gd name="connsiteY39" fmla="*/ 3514685 h 3532180"/>
              <a:gd name="connsiteX40" fmla="*/ 2673749 w 4335725"/>
              <a:gd name="connsiteY40" fmla="*/ 3527410 h 3532180"/>
              <a:gd name="connsiteX41" fmla="*/ 2622852 w 4335725"/>
              <a:gd name="connsiteY41" fmla="*/ 3532180 h 3532180"/>
              <a:gd name="connsiteX42" fmla="*/ 2571953 w 4335725"/>
              <a:gd name="connsiteY42" fmla="*/ 3527410 h 3532180"/>
              <a:gd name="connsiteX43" fmla="*/ 2522645 w 4335725"/>
              <a:gd name="connsiteY43" fmla="*/ 3514685 h 3532180"/>
              <a:gd name="connsiteX44" fmla="*/ 2474930 w 4335725"/>
              <a:gd name="connsiteY44" fmla="*/ 3495598 h 3532180"/>
              <a:gd name="connsiteX45" fmla="*/ 2425621 w 4335725"/>
              <a:gd name="connsiteY45" fmla="*/ 3471739 h 3532180"/>
              <a:gd name="connsiteX46" fmla="*/ 2379493 w 4335725"/>
              <a:gd name="connsiteY46" fmla="*/ 3444699 h 3532180"/>
              <a:gd name="connsiteX47" fmla="*/ 2331777 w 4335725"/>
              <a:gd name="connsiteY47" fmla="*/ 3416071 h 3532180"/>
              <a:gd name="connsiteX48" fmla="*/ 2284059 w 4335725"/>
              <a:gd name="connsiteY48" fmla="*/ 3390621 h 3532180"/>
              <a:gd name="connsiteX49" fmla="*/ 2236343 w 4335725"/>
              <a:gd name="connsiteY49" fmla="*/ 3365171 h 3532180"/>
              <a:gd name="connsiteX50" fmla="*/ 2188627 w 4335725"/>
              <a:gd name="connsiteY50" fmla="*/ 3346085 h 3532180"/>
              <a:gd name="connsiteX51" fmla="*/ 2139319 w 4335725"/>
              <a:gd name="connsiteY51" fmla="*/ 3333360 h 3532180"/>
              <a:gd name="connsiteX52" fmla="*/ 2090011 w 4335725"/>
              <a:gd name="connsiteY52" fmla="*/ 3326998 h 3532180"/>
              <a:gd name="connsiteX53" fmla="*/ 2037520 w 4335725"/>
              <a:gd name="connsiteY53" fmla="*/ 3326998 h 3532180"/>
              <a:gd name="connsiteX54" fmla="*/ 1983442 w 4335725"/>
              <a:gd name="connsiteY54" fmla="*/ 3330180 h 3532180"/>
              <a:gd name="connsiteX55" fmla="*/ 1929363 w 4335725"/>
              <a:gd name="connsiteY55" fmla="*/ 3336540 h 3532180"/>
              <a:gd name="connsiteX56" fmla="*/ 1875283 w 4335725"/>
              <a:gd name="connsiteY56" fmla="*/ 3344494 h 3532180"/>
              <a:gd name="connsiteX57" fmla="*/ 1821202 w 4335725"/>
              <a:gd name="connsiteY57" fmla="*/ 3350856 h 3532180"/>
              <a:gd name="connsiteX58" fmla="*/ 1767124 w 4335725"/>
              <a:gd name="connsiteY58" fmla="*/ 3355628 h 3532180"/>
              <a:gd name="connsiteX59" fmla="*/ 1716227 w 4335725"/>
              <a:gd name="connsiteY59" fmla="*/ 3354038 h 3532180"/>
              <a:gd name="connsiteX60" fmla="*/ 1666919 w 4335725"/>
              <a:gd name="connsiteY60" fmla="*/ 3347676 h 3532180"/>
              <a:gd name="connsiteX61" fmla="*/ 1619201 w 4335725"/>
              <a:gd name="connsiteY61" fmla="*/ 3333360 h 3532180"/>
              <a:gd name="connsiteX62" fmla="*/ 1579437 w 4335725"/>
              <a:gd name="connsiteY62" fmla="*/ 3312682 h 3532180"/>
              <a:gd name="connsiteX63" fmla="*/ 1541263 w 4335725"/>
              <a:gd name="connsiteY63" fmla="*/ 3285642 h 3532180"/>
              <a:gd name="connsiteX64" fmla="*/ 1507862 w 4335725"/>
              <a:gd name="connsiteY64" fmla="*/ 3253831 h 3532180"/>
              <a:gd name="connsiteX65" fmla="*/ 1474459 w 4335725"/>
              <a:gd name="connsiteY65" fmla="*/ 3217249 h 3532180"/>
              <a:gd name="connsiteX66" fmla="*/ 1444238 w 4335725"/>
              <a:gd name="connsiteY66" fmla="*/ 3179075 h 3532180"/>
              <a:gd name="connsiteX67" fmla="*/ 1414018 w 4335725"/>
              <a:gd name="connsiteY67" fmla="*/ 3139310 h 3532180"/>
              <a:gd name="connsiteX68" fmla="*/ 1383797 w 4335725"/>
              <a:gd name="connsiteY68" fmla="*/ 3099547 h 3532180"/>
              <a:gd name="connsiteX69" fmla="*/ 1353577 w 4335725"/>
              <a:gd name="connsiteY69" fmla="*/ 3061373 h 3532180"/>
              <a:gd name="connsiteX70" fmla="*/ 1321765 w 4335725"/>
              <a:gd name="connsiteY70" fmla="*/ 3024791 h 3532180"/>
              <a:gd name="connsiteX71" fmla="*/ 1285181 w 4335725"/>
              <a:gd name="connsiteY71" fmla="*/ 2992978 h 3532180"/>
              <a:gd name="connsiteX72" fmla="*/ 1250188 w 4335725"/>
              <a:gd name="connsiteY72" fmla="*/ 2964348 h 3532180"/>
              <a:gd name="connsiteX73" fmla="*/ 1210424 w 4335725"/>
              <a:gd name="connsiteY73" fmla="*/ 2942082 h 3532180"/>
              <a:gd name="connsiteX74" fmla="*/ 1167479 w 4335725"/>
              <a:gd name="connsiteY74" fmla="*/ 2922994 h 3532180"/>
              <a:gd name="connsiteX75" fmla="*/ 1121353 w 4335725"/>
              <a:gd name="connsiteY75" fmla="*/ 2907089 h 3532180"/>
              <a:gd name="connsiteX76" fmla="*/ 1073635 w 4335725"/>
              <a:gd name="connsiteY76" fmla="*/ 2892774 h 3532180"/>
              <a:gd name="connsiteX77" fmla="*/ 1025919 w 4335725"/>
              <a:gd name="connsiteY77" fmla="*/ 2880049 h 3532180"/>
              <a:gd name="connsiteX78" fmla="*/ 976611 w 4335725"/>
              <a:gd name="connsiteY78" fmla="*/ 2867324 h 3532180"/>
              <a:gd name="connsiteX79" fmla="*/ 930485 w 4335725"/>
              <a:gd name="connsiteY79" fmla="*/ 2853009 h 3532180"/>
              <a:gd name="connsiteX80" fmla="*/ 884357 w 4335725"/>
              <a:gd name="connsiteY80" fmla="*/ 2837103 h 3532180"/>
              <a:gd name="connsiteX81" fmla="*/ 841413 w 4335725"/>
              <a:gd name="connsiteY81" fmla="*/ 2818015 h 3532180"/>
              <a:gd name="connsiteX82" fmla="*/ 803238 w 4335725"/>
              <a:gd name="connsiteY82" fmla="*/ 2794157 h 3532180"/>
              <a:gd name="connsiteX83" fmla="*/ 768245 w 4335725"/>
              <a:gd name="connsiteY83" fmla="*/ 2765527 h 3532180"/>
              <a:gd name="connsiteX84" fmla="*/ 739617 w 4335725"/>
              <a:gd name="connsiteY84" fmla="*/ 2730536 h 3532180"/>
              <a:gd name="connsiteX85" fmla="*/ 715759 w 4335725"/>
              <a:gd name="connsiteY85" fmla="*/ 2692361 h 3532180"/>
              <a:gd name="connsiteX86" fmla="*/ 696671 w 4335725"/>
              <a:gd name="connsiteY86" fmla="*/ 2649416 h 3532180"/>
              <a:gd name="connsiteX87" fmla="*/ 680766 w 4335725"/>
              <a:gd name="connsiteY87" fmla="*/ 2603290 h 3532180"/>
              <a:gd name="connsiteX88" fmla="*/ 666450 w 4335725"/>
              <a:gd name="connsiteY88" fmla="*/ 2557164 h 3532180"/>
              <a:gd name="connsiteX89" fmla="*/ 653726 w 4335725"/>
              <a:gd name="connsiteY89" fmla="*/ 2507856 h 3532180"/>
              <a:gd name="connsiteX90" fmla="*/ 641000 w 4335725"/>
              <a:gd name="connsiteY90" fmla="*/ 2460140 h 3532180"/>
              <a:gd name="connsiteX91" fmla="*/ 626685 w 4335725"/>
              <a:gd name="connsiteY91" fmla="*/ 2412422 h 3532180"/>
              <a:gd name="connsiteX92" fmla="*/ 610780 w 4335725"/>
              <a:gd name="connsiteY92" fmla="*/ 2366295 h 3532180"/>
              <a:gd name="connsiteX93" fmla="*/ 591692 w 4335725"/>
              <a:gd name="connsiteY93" fmla="*/ 2323348 h 3532180"/>
              <a:gd name="connsiteX94" fmla="*/ 569424 w 4335725"/>
              <a:gd name="connsiteY94" fmla="*/ 2283586 h 3532180"/>
              <a:gd name="connsiteX95" fmla="*/ 540796 w 4335725"/>
              <a:gd name="connsiteY95" fmla="*/ 2248593 h 3532180"/>
              <a:gd name="connsiteX96" fmla="*/ 508983 w 4335725"/>
              <a:gd name="connsiteY96" fmla="*/ 2212010 h 3532180"/>
              <a:gd name="connsiteX97" fmla="*/ 472400 w 4335725"/>
              <a:gd name="connsiteY97" fmla="*/ 2180199 h 3532180"/>
              <a:gd name="connsiteX98" fmla="*/ 432635 w 4335725"/>
              <a:gd name="connsiteY98" fmla="*/ 2149978 h 3532180"/>
              <a:gd name="connsiteX99" fmla="*/ 392872 w 4335725"/>
              <a:gd name="connsiteY99" fmla="*/ 2119758 h 3532180"/>
              <a:gd name="connsiteX100" fmla="*/ 353108 w 4335725"/>
              <a:gd name="connsiteY100" fmla="*/ 2089537 h 3532180"/>
              <a:gd name="connsiteX101" fmla="*/ 314933 w 4335725"/>
              <a:gd name="connsiteY101" fmla="*/ 2059315 h 3532180"/>
              <a:gd name="connsiteX102" fmla="*/ 278350 w 4335725"/>
              <a:gd name="connsiteY102" fmla="*/ 2025914 h 3532180"/>
              <a:gd name="connsiteX103" fmla="*/ 246539 w 4335725"/>
              <a:gd name="connsiteY103" fmla="*/ 1992513 h 3532180"/>
              <a:gd name="connsiteX104" fmla="*/ 219500 w 4335725"/>
              <a:gd name="connsiteY104" fmla="*/ 1954338 h 3532180"/>
              <a:gd name="connsiteX105" fmla="*/ 198823 w 4335725"/>
              <a:gd name="connsiteY105" fmla="*/ 1914575 h 3532180"/>
              <a:gd name="connsiteX106" fmla="*/ 184508 w 4335725"/>
              <a:gd name="connsiteY106" fmla="*/ 1866859 h 3532180"/>
              <a:gd name="connsiteX107" fmla="*/ 178145 w 4335725"/>
              <a:gd name="connsiteY107" fmla="*/ 1817551 h 3532180"/>
              <a:gd name="connsiteX108" fmla="*/ 176554 w 4335725"/>
              <a:gd name="connsiteY108" fmla="*/ 1766651 h 3532180"/>
              <a:gd name="connsiteX109" fmla="*/ 181326 w 4335725"/>
              <a:gd name="connsiteY109" fmla="*/ 1712572 h 3532180"/>
              <a:gd name="connsiteX110" fmla="*/ 187688 w 4335725"/>
              <a:gd name="connsiteY110" fmla="*/ 1658493 h 3532180"/>
              <a:gd name="connsiteX111" fmla="*/ 195640 w 4335725"/>
              <a:gd name="connsiteY111" fmla="*/ 1604413 h 3532180"/>
              <a:gd name="connsiteX112" fmla="*/ 202004 w 4335725"/>
              <a:gd name="connsiteY112" fmla="*/ 1550335 h 3532180"/>
              <a:gd name="connsiteX113" fmla="*/ 205186 w 4335725"/>
              <a:gd name="connsiteY113" fmla="*/ 1496256 h 3532180"/>
              <a:gd name="connsiteX114" fmla="*/ 205186 w 4335725"/>
              <a:gd name="connsiteY114" fmla="*/ 1443766 h 3532180"/>
              <a:gd name="connsiteX115" fmla="*/ 198823 w 4335725"/>
              <a:gd name="connsiteY115" fmla="*/ 1394460 h 3532180"/>
              <a:gd name="connsiteX116" fmla="*/ 186098 w 4335725"/>
              <a:gd name="connsiteY116" fmla="*/ 1345152 h 3532180"/>
              <a:gd name="connsiteX117" fmla="*/ 167011 w 4335725"/>
              <a:gd name="connsiteY117" fmla="*/ 1299024 h 3532180"/>
              <a:gd name="connsiteX118" fmla="*/ 143153 w 4335725"/>
              <a:gd name="connsiteY118" fmla="*/ 1251308 h 3532180"/>
              <a:gd name="connsiteX119" fmla="*/ 116112 w 4335725"/>
              <a:gd name="connsiteY119" fmla="*/ 1203592 h 3532180"/>
              <a:gd name="connsiteX120" fmla="*/ 87483 w 4335725"/>
              <a:gd name="connsiteY120" fmla="*/ 1155874 h 3532180"/>
              <a:gd name="connsiteX121" fmla="*/ 60443 w 4335725"/>
              <a:gd name="connsiteY121" fmla="*/ 1109746 h 3532180"/>
              <a:gd name="connsiteX122" fmla="*/ 36583 w 4335725"/>
              <a:gd name="connsiteY122" fmla="*/ 1060441 h 3532180"/>
              <a:gd name="connsiteX123" fmla="*/ 17498 w 4335725"/>
              <a:gd name="connsiteY123" fmla="*/ 1012723 h 3532180"/>
              <a:gd name="connsiteX124" fmla="*/ 4773 w 4335725"/>
              <a:gd name="connsiteY124" fmla="*/ 963415 h 3532180"/>
              <a:gd name="connsiteX125" fmla="*/ 0 w 4335725"/>
              <a:gd name="connsiteY125" fmla="*/ 912516 h 3532180"/>
              <a:gd name="connsiteX126" fmla="*/ 4773 w 4335725"/>
              <a:gd name="connsiteY126" fmla="*/ 861620 h 3532180"/>
              <a:gd name="connsiteX127" fmla="*/ 17498 w 4335725"/>
              <a:gd name="connsiteY127" fmla="*/ 812312 h 3532180"/>
              <a:gd name="connsiteX128" fmla="*/ 36583 w 4335725"/>
              <a:gd name="connsiteY128" fmla="*/ 764594 h 3532180"/>
              <a:gd name="connsiteX129" fmla="*/ 60443 w 4335725"/>
              <a:gd name="connsiteY129" fmla="*/ 715288 h 3532180"/>
              <a:gd name="connsiteX130" fmla="*/ 87483 w 4335725"/>
              <a:gd name="connsiteY130" fmla="*/ 669160 h 3532180"/>
              <a:gd name="connsiteX131" fmla="*/ 116112 w 4335725"/>
              <a:gd name="connsiteY131" fmla="*/ 621444 h 3532180"/>
              <a:gd name="connsiteX132" fmla="*/ 143153 w 4335725"/>
              <a:gd name="connsiteY132" fmla="*/ 573726 h 3532180"/>
              <a:gd name="connsiteX133" fmla="*/ 167011 w 4335725"/>
              <a:gd name="connsiteY133" fmla="*/ 526010 h 3532180"/>
              <a:gd name="connsiteX134" fmla="*/ 186098 w 4335725"/>
              <a:gd name="connsiteY134" fmla="*/ 479882 h 3532180"/>
              <a:gd name="connsiteX135" fmla="*/ 198823 w 4335725"/>
              <a:gd name="connsiteY135" fmla="*/ 430575 h 3532180"/>
              <a:gd name="connsiteX136" fmla="*/ 205186 w 4335725"/>
              <a:gd name="connsiteY136" fmla="*/ 381268 h 3532180"/>
              <a:gd name="connsiteX137" fmla="*/ 205186 w 4335725"/>
              <a:gd name="connsiteY137" fmla="*/ 328780 h 3532180"/>
              <a:gd name="connsiteX138" fmla="*/ 202004 w 4335725"/>
              <a:gd name="connsiteY138" fmla="*/ 274700 h 3532180"/>
              <a:gd name="connsiteX139" fmla="*/ 195640 w 4335725"/>
              <a:gd name="connsiteY139" fmla="*/ 220621 h 3532180"/>
              <a:gd name="connsiteX140" fmla="*/ 187688 w 4335725"/>
              <a:gd name="connsiteY140" fmla="*/ 166541 h 3532180"/>
              <a:gd name="connsiteX141" fmla="*/ 181326 w 4335725"/>
              <a:gd name="connsiteY141" fmla="*/ 112462 h 3532180"/>
              <a:gd name="connsiteX142" fmla="*/ 176554 w 4335725"/>
              <a:gd name="connsiteY142" fmla="*/ 58383 h 3532180"/>
              <a:gd name="connsiteX143" fmla="*/ 178145 w 4335725"/>
              <a:gd name="connsiteY143" fmla="*/ 7485 h 3532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4335725" h="3532180">
                <a:moveTo>
                  <a:pt x="179111" y="0"/>
                </a:moveTo>
                <a:lnTo>
                  <a:pt x="4335725" y="0"/>
                </a:lnTo>
                <a:lnTo>
                  <a:pt x="4335725" y="2845937"/>
                </a:lnTo>
                <a:lnTo>
                  <a:pt x="4315217" y="2853009"/>
                </a:lnTo>
                <a:lnTo>
                  <a:pt x="4269092" y="2867324"/>
                </a:lnTo>
                <a:lnTo>
                  <a:pt x="4219783" y="2880049"/>
                </a:lnTo>
                <a:lnTo>
                  <a:pt x="4172065" y="2892774"/>
                </a:lnTo>
                <a:lnTo>
                  <a:pt x="4124349" y="2907089"/>
                </a:lnTo>
                <a:lnTo>
                  <a:pt x="4078224" y="2922994"/>
                </a:lnTo>
                <a:lnTo>
                  <a:pt x="4035278" y="2942082"/>
                </a:lnTo>
                <a:lnTo>
                  <a:pt x="3995515" y="2964348"/>
                </a:lnTo>
                <a:lnTo>
                  <a:pt x="3960521" y="2992978"/>
                </a:lnTo>
                <a:lnTo>
                  <a:pt x="3923939" y="3024791"/>
                </a:lnTo>
                <a:lnTo>
                  <a:pt x="3892126" y="3061373"/>
                </a:lnTo>
                <a:lnTo>
                  <a:pt x="3861905" y="3099547"/>
                </a:lnTo>
                <a:lnTo>
                  <a:pt x="3831684" y="3139310"/>
                </a:lnTo>
                <a:lnTo>
                  <a:pt x="3801464" y="3179075"/>
                </a:lnTo>
                <a:lnTo>
                  <a:pt x="3771243" y="3217249"/>
                </a:lnTo>
                <a:lnTo>
                  <a:pt x="3737841" y="3253831"/>
                </a:lnTo>
                <a:lnTo>
                  <a:pt x="3704438" y="3285642"/>
                </a:lnTo>
                <a:lnTo>
                  <a:pt x="3666266" y="3312682"/>
                </a:lnTo>
                <a:lnTo>
                  <a:pt x="3626501" y="3333360"/>
                </a:lnTo>
                <a:lnTo>
                  <a:pt x="3578783" y="3347676"/>
                </a:lnTo>
                <a:lnTo>
                  <a:pt x="3529475" y="3354038"/>
                </a:lnTo>
                <a:lnTo>
                  <a:pt x="3478579" y="3355628"/>
                </a:lnTo>
                <a:lnTo>
                  <a:pt x="3424498" y="3350856"/>
                </a:lnTo>
                <a:lnTo>
                  <a:pt x="3370419" y="3344494"/>
                </a:lnTo>
                <a:lnTo>
                  <a:pt x="3316339" y="3336540"/>
                </a:lnTo>
                <a:lnTo>
                  <a:pt x="3262260" y="3330180"/>
                </a:lnTo>
                <a:lnTo>
                  <a:pt x="3208180" y="3326998"/>
                </a:lnTo>
                <a:lnTo>
                  <a:pt x="3155691" y="3326998"/>
                </a:lnTo>
                <a:lnTo>
                  <a:pt x="3106385" y="3333360"/>
                </a:lnTo>
                <a:lnTo>
                  <a:pt x="3055487" y="3346085"/>
                </a:lnTo>
                <a:lnTo>
                  <a:pt x="3009359" y="3365171"/>
                </a:lnTo>
                <a:lnTo>
                  <a:pt x="2961643" y="3390621"/>
                </a:lnTo>
                <a:lnTo>
                  <a:pt x="2913927" y="3416071"/>
                </a:lnTo>
                <a:lnTo>
                  <a:pt x="2866209" y="3444699"/>
                </a:lnTo>
                <a:lnTo>
                  <a:pt x="2820081" y="3471739"/>
                </a:lnTo>
                <a:lnTo>
                  <a:pt x="2770775" y="3495598"/>
                </a:lnTo>
                <a:lnTo>
                  <a:pt x="2723057" y="3514685"/>
                </a:lnTo>
                <a:lnTo>
                  <a:pt x="2673749" y="3527410"/>
                </a:lnTo>
                <a:lnTo>
                  <a:pt x="2622852" y="3532180"/>
                </a:lnTo>
                <a:lnTo>
                  <a:pt x="2571953" y="3527410"/>
                </a:lnTo>
                <a:lnTo>
                  <a:pt x="2522645" y="3514685"/>
                </a:lnTo>
                <a:lnTo>
                  <a:pt x="2474930" y="3495598"/>
                </a:lnTo>
                <a:lnTo>
                  <a:pt x="2425621" y="3471739"/>
                </a:lnTo>
                <a:lnTo>
                  <a:pt x="2379493" y="3444699"/>
                </a:lnTo>
                <a:lnTo>
                  <a:pt x="2331777" y="3416071"/>
                </a:lnTo>
                <a:lnTo>
                  <a:pt x="2284059" y="3390621"/>
                </a:lnTo>
                <a:lnTo>
                  <a:pt x="2236343" y="3365171"/>
                </a:lnTo>
                <a:lnTo>
                  <a:pt x="2188627" y="3346085"/>
                </a:lnTo>
                <a:lnTo>
                  <a:pt x="2139319" y="3333360"/>
                </a:lnTo>
                <a:lnTo>
                  <a:pt x="2090011" y="3326998"/>
                </a:lnTo>
                <a:lnTo>
                  <a:pt x="2037520" y="3326998"/>
                </a:lnTo>
                <a:lnTo>
                  <a:pt x="1983442" y="3330180"/>
                </a:lnTo>
                <a:lnTo>
                  <a:pt x="1929363" y="3336540"/>
                </a:lnTo>
                <a:lnTo>
                  <a:pt x="1875283" y="3344494"/>
                </a:lnTo>
                <a:lnTo>
                  <a:pt x="1821202" y="3350856"/>
                </a:lnTo>
                <a:lnTo>
                  <a:pt x="1767124" y="3355628"/>
                </a:lnTo>
                <a:lnTo>
                  <a:pt x="1716227" y="3354038"/>
                </a:lnTo>
                <a:lnTo>
                  <a:pt x="1666919" y="3347676"/>
                </a:lnTo>
                <a:lnTo>
                  <a:pt x="1619201" y="3333360"/>
                </a:lnTo>
                <a:lnTo>
                  <a:pt x="1579437" y="3312682"/>
                </a:lnTo>
                <a:lnTo>
                  <a:pt x="1541263" y="3285642"/>
                </a:lnTo>
                <a:lnTo>
                  <a:pt x="1507862" y="3253831"/>
                </a:lnTo>
                <a:lnTo>
                  <a:pt x="1474459" y="3217249"/>
                </a:lnTo>
                <a:lnTo>
                  <a:pt x="1444238" y="3179075"/>
                </a:lnTo>
                <a:lnTo>
                  <a:pt x="1414018" y="3139310"/>
                </a:lnTo>
                <a:lnTo>
                  <a:pt x="1383797" y="3099547"/>
                </a:lnTo>
                <a:lnTo>
                  <a:pt x="1353577" y="3061373"/>
                </a:lnTo>
                <a:lnTo>
                  <a:pt x="1321765" y="3024791"/>
                </a:lnTo>
                <a:lnTo>
                  <a:pt x="1285181" y="2992978"/>
                </a:lnTo>
                <a:lnTo>
                  <a:pt x="1250188" y="2964348"/>
                </a:lnTo>
                <a:lnTo>
                  <a:pt x="1210424" y="2942082"/>
                </a:lnTo>
                <a:lnTo>
                  <a:pt x="1167479" y="2922994"/>
                </a:lnTo>
                <a:lnTo>
                  <a:pt x="1121353" y="2907089"/>
                </a:lnTo>
                <a:lnTo>
                  <a:pt x="1073635" y="2892774"/>
                </a:lnTo>
                <a:lnTo>
                  <a:pt x="1025919" y="2880049"/>
                </a:lnTo>
                <a:lnTo>
                  <a:pt x="976611" y="2867324"/>
                </a:lnTo>
                <a:lnTo>
                  <a:pt x="930485" y="2853009"/>
                </a:lnTo>
                <a:lnTo>
                  <a:pt x="884357" y="2837103"/>
                </a:lnTo>
                <a:lnTo>
                  <a:pt x="841413" y="2818015"/>
                </a:lnTo>
                <a:lnTo>
                  <a:pt x="803238" y="2794157"/>
                </a:lnTo>
                <a:lnTo>
                  <a:pt x="768245" y="2765527"/>
                </a:lnTo>
                <a:lnTo>
                  <a:pt x="739617" y="2730536"/>
                </a:lnTo>
                <a:lnTo>
                  <a:pt x="715759" y="2692361"/>
                </a:lnTo>
                <a:lnTo>
                  <a:pt x="696671" y="2649416"/>
                </a:lnTo>
                <a:lnTo>
                  <a:pt x="680766" y="2603290"/>
                </a:lnTo>
                <a:lnTo>
                  <a:pt x="666450" y="2557164"/>
                </a:lnTo>
                <a:lnTo>
                  <a:pt x="653726" y="2507856"/>
                </a:lnTo>
                <a:lnTo>
                  <a:pt x="641000" y="2460140"/>
                </a:lnTo>
                <a:lnTo>
                  <a:pt x="626685" y="2412422"/>
                </a:lnTo>
                <a:lnTo>
                  <a:pt x="610780" y="2366295"/>
                </a:lnTo>
                <a:lnTo>
                  <a:pt x="591692" y="2323348"/>
                </a:lnTo>
                <a:lnTo>
                  <a:pt x="569424" y="2283586"/>
                </a:lnTo>
                <a:lnTo>
                  <a:pt x="540796" y="2248593"/>
                </a:lnTo>
                <a:lnTo>
                  <a:pt x="508983" y="2212010"/>
                </a:lnTo>
                <a:lnTo>
                  <a:pt x="472400" y="2180199"/>
                </a:lnTo>
                <a:lnTo>
                  <a:pt x="432635" y="2149978"/>
                </a:lnTo>
                <a:lnTo>
                  <a:pt x="392872" y="2119758"/>
                </a:lnTo>
                <a:lnTo>
                  <a:pt x="353108" y="2089537"/>
                </a:lnTo>
                <a:lnTo>
                  <a:pt x="314933" y="2059315"/>
                </a:lnTo>
                <a:lnTo>
                  <a:pt x="278350" y="2025914"/>
                </a:lnTo>
                <a:lnTo>
                  <a:pt x="246539" y="1992513"/>
                </a:lnTo>
                <a:lnTo>
                  <a:pt x="219500" y="1954338"/>
                </a:lnTo>
                <a:lnTo>
                  <a:pt x="198823" y="1914575"/>
                </a:lnTo>
                <a:lnTo>
                  <a:pt x="184508" y="1866859"/>
                </a:lnTo>
                <a:lnTo>
                  <a:pt x="178145" y="1817551"/>
                </a:lnTo>
                <a:lnTo>
                  <a:pt x="176554" y="1766651"/>
                </a:lnTo>
                <a:lnTo>
                  <a:pt x="181326" y="1712572"/>
                </a:lnTo>
                <a:lnTo>
                  <a:pt x="187688" y="1658493"/>
                </a:lnTo>
                <a:lnTo>
                  <a:pt x="195640" y="1604413"/>
                </a:lnTo>
                <a:lnTo>
                  <a:pt x="202004" y="1550335"/>
                </a:lnTo>
                <a:lnTo>
                  <a:pt x="205186" y="1496256"/>
                </a:lnTo>
                <a:lnTo>
                  <a:pt x="205186" y="1443766"/>
                </a:lnTo>
                <a:lnTo>
                  <a:pt x="198823" y="1394460"/>
                </a:lnTo>
                <a:lnTo>
                  <a:pt x="186098" y="1345152"/>
                </a:lnTo>
                <a:lnTo>
                  <a:pt x="167011" y="1299024"/>
                </a:lnTo>
                <a:lnTo>
                  <a:pt x="143153" y="1251308"/>
                </a:lnTo>
                <a:lnTo>
                  <a:pt x="116112" y="1203592"/>
                </a:lnTo>
                <a:lnTo>
                  <a:pt x="87483" y="1155874"/>
                </a:lnTo>
                <a:lnTo>
                  <a:pt x="60443" y="1109746"/>
                </a:lnTo>
                <a:lnTo>
                  <a:pt x="36583" y="1060441"/>
                </a:lnTo>
                <a:lnTo>
                  <a:pt x="17498" y="1012723"/>
                </a:lnTo>
                <a:lnTo>
                  <a:pt x="4773" y="963415"/>
                </a:lnTo>
                <a:lnTo>
                  <a:pt x="0" y="912516"/>
                </a:lnTo>
                <a:lnTo>
                  <a:pt x="4773" y="861620"/>
                </a:lnTo>
                <a:lnTo>
                  <a:pt x="17498" y="812312"/>
                </a:lnTo>
                <a:lnTo>
                  <a:pt x="36583" y="764594"/>
                </a:lnTo>
                <a:lnTo>
                  <a:pt x="60443" y="715288"/>
                </a:lnTo>
                <a:lnTo>
                  <a:pt x="87483" y="669160"/>
                </a:lnTo>
                <a:lnTo>
                  <a:pt x="116112" y="621444"/>
                </a:lnTo>
                <a:lnTo>
                  <a:pt x="143153" y="573726"/>
                </a:lnTo>
                <a:lnTo>
                  <a:pt x="167011" y="526010"/>
                </a:lnTo>
                <a:lnTo>
                  <a:pt x="186098" y="479882"/>
                </a:lnTo>
                <a:lnTo>
                  <a:pt x="198823" y="430575"/>
                </a:lnTo>
                <a:lnTo>
                  <a:pt x="205186" y="381268"/>
                </a:lnTo>
                <a:lnTo>
                  <a:pt x="205186" y="328780"/>
                </a:lnTo>
                <a:lnTo>
                  <a:pt x="202004" y="274700"/>
                </a:lnTo>
                <a:lnTo>
                  <a:pt x="195640" y="220621"/>
                </a:lnTo>
                <a:lnTo>
                  <a:pt x="187688" y="166541"/>
                </a:lnTo>
                <a:lnTo>
                  <a:pt x="181326" y="112462"/>
                </a:lnTo>
                <a:lnTo>
                  <a:pt x="176554" y="58383"/>
                </a:lnTo>
                <a:lnTo>
                  <a:pt x="178145" y="7485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Content Placeholder 6" descr="A cup of hot chocolate with sprinkles&#10;&#10;AI-generated content may be incorrect.">
            <a:extLst>
              <a:ext uri="{FF2B5EF4-FFF2-40B4-BE49-F238E27FC236}">
                <a16:creationId xmlns:a16="http://schemas.microsoft.com/office/drawing/2014/main" id="{25BE4A8B-5FB9-EA9F-889A-A6C841D026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24290" r="6590" b="2"/>
          <a:stretch>
            <a:fillRect/>
          </a:stretch>
        </p:blipFill>
        <p:spPr>
          <a:xfrm>
            <a:off x="7959581" y="10"/>
            <a:ext cx="4232421" cy="3428990"/>
          </a:xfrm>
          <a:custGeom>
            <a:avLst/>
            <a:gdLst/>
            <a:ahLst/>
            <a:cxnLst/>
            <a:rect l="l" t="t" r="r" b="b"/>
            <a:pathLst>
              <a:path w="4232421" h="3429000">
                <a:moveTo>
                  <a:pt x="176695" y="0"/>
                </a:moveTo>
                <a:lnTo>
                  <a:pt x="4232421" y="0"/>
                </a:lnTo>
                <a:lnTo>
                  <a:pt x="4232421" y="2741963"/>
                </a:lnTo>
                <a:lnTo>
                  <a:pt x="4230819" y="2742965"/>
                </a:lnTo>
                <a:lnTo>
                  <a:pt x="4189566" y="2761300"/>
                </a:lnTo>
                <a:lnTo>
                  <a:pt x="4145256" y="2776579"/>
                </a:lnTo>
                <a:lnTo>
                  <a:pt x="4100946" y="2790330"/>
                </a:lnTo>
                <a:lnTo>
                  <a:pt x="4053581" y="2802553"/>
                </a:lnTo>
                <a:lnTo>
                  <a:pt x="4007741" y="2814777"/>
                </a:lnTo>
                <a:lnTo>
                  <a:pt x="3961906" y="2828531"/>
                </a:lnTo>
                <a:lnTo>
                  <a:pt x="3917596" y="2843809"/>
                </a:lnTo>
                <a:lnTo>
                  <a:pt x="3876343" y="2862145"/>
                </a:lnTo>
                <a:lnTo>
                  <a:pt x="3838145" y="2883535"/>
                </a:lnTo>
                <a:lnTo>
                  <a:pt x="3804531" y="2911037"/>
                </a:lnTo>
                <a:lnTo>
                  <a:pt x="3769387" y="2941596"/>
                </a:lnTo>
                <a:lnTo>
                  <a:pt x="3738828" y="2976737"/>
                </a:lnTo>
                <a:lnTo>
                  <a:pt x="3709798" y="3013408"/>
                </a:lnTo>
                <a:lnTo>
                  <a:pt x="3680767" y="3051604"/>
                </a:lnTo>
                <a:lnTo>
                  <a:pt x="3651737" y="3089802"/>
                </a:lnTo>
                <a:lnTo>
                  <a:pt x="3622708" y="3126473"/>
                </a:lnTo>
                <a:lnTo>
                  <a:pt x="3590619" y="3161614"/>
                </a:lnTo>
                <a:lnTo>
                  <a:pt x="3558532" y="3192174"/>
                </a:lnTo>
                <a:lnTo>
                  <a:pt x="3521864" y="3218148"/>
                </a:lnTo>
                <a:lnTo>
                  <a:pt x="3483665" y="3238011"/>
                </a:lnTo>
                <a:lnTo>
                  <a:pt x="3437828" y="3251762"/>
                </a:lnTo>
                <a:lnTo>
                  <a:pt x="3390461" y="3257874"/>
                </a:lnTo>
                <a:lnTo>
                  <a:pt x="3341569" y="3259401"/>
                </a:lnTo>
                <a:lnTo>
                  <a:pt x="3289619" y="3254819"/>
                </a:lnTo>
                <a:lnTo>
                  <a:pt x="3237670" y="3248707"/>
                </a:lnTo>
                <a:lnTo>
                  <a:pt x="3185721" y="3241066"/>
                </a:lnTo>
                <a:lnTo>
                  <a:pt x="3133771" y="3234956"/>
                </a:lnTo>
                <a:lnTo>
                  <a:pt x="3081822" y="3231899"/>
                </a:lnTo>
                <a:lnTo>
                  <a:pt x="3031400" y="3231899"/>
                </a:lnTo>
                <a:lnTo>
                  <a:pt x="2984035" y="3238011"/>
                </a:lnTo>
                <a:lnTo>
                  <a:pt x="2935140" y="3250235"/>
                </a:lnTo>
                <a:lnTo>
                  <a:pt x="2890830" y="3268570"/>
                </a:lnTo>
                <a:lnTo>
                  <a:pt x="2844995" y="3293018"/>
                </a:lnTo>
                <a:lnTo>
                  <a:pt x="2799158" y="3317465"/>
                </a:lnTo>
                <a:lnTo>
                  <a:pt x="2753317" y="3344964"/>
                </a:lnTo>
                <a:lnTo>
                  <a:pt x="2709007" y="3370942"/>
                </a:lnTo>
                <a:lnTo>
                  <a:pt x="2661643" y="3393859"/>
                </a:lnTo>
                <a:lnTo>
                  <a:pt x="2615805" y="3412195"/>
                </a:lnTo>
                <a:lnTo>
                  <a:pt x="2568440" y="3424418"/>
                </a:lnTo>
                <a:lnTo>
                  <a:pt x="2519548" y="3429000"/>
                </a:lnTo>
                <a:lnTo>
                  <a:pt x="2470653" y="3424418"/>
                </a:lnTo>
                <a:lnTo>
                  <a:pt x="2423286" y="3412195"/>
                </a:lnTo>
                <a:lnTo>
                  <a:pt x="2377451" y="3393859"/>
                </a:lnTo>
                <a:lnTo>
                  <a:pt x="2330084" y="3370942"/>
                </a:lnTo>
                <a:lnTo>
                  <a:pt x="2285773" y="3344964"/>
                </a:lnTo>
                <a:lnTo>
                  <a:pt x="2239936" y="3317465"/>
                </a:lnTo>
                <a:lnTo>
                  <a:pt x="2194099" y="3293018"/>
                </a:lnTo>
                <a:lnTo>
                  <a:pt x="2148261" y="3268570"/>
                </a:lnTo>
                <a:lnTo>
                  <a:pt x="2102426" y="3250235"/>
                </a:lnTo>
                <a:lnTo>
                  <a:pt x="2055059" y="3238011"/>
                </a:lnTo>
                <a:lnTo>
                  <a:pt x="2007691" y="3231899"/>
                </a:lnTo>
                <a:lnTo>
                  <a:pt x="1957269" y="3231899"/>
                </a:lnTo>
                <a:lnTo>
                  <a:pt x="1905320" y="3234956"/>
                </a:lnTo>
                <a:lnTo>
                  <a:pt x="1853373" y="3241066"/>
                </a:lnTo>
                <a:lnTo>
                  <a:pt x="1801421" y="3248707"/>
                </a:lnTo>
                <a:lnTo>
                  <a:pt x="1749472" y="3254819"/>
                </a:lnTo>
                <a:lnTo>
                  <a:pt x="1697523" y="3259401"/>
                </a:lnTo>
                <a:lnTo>
                  <a:pt x="1648630" y="3257874"/>
                </a:lnTo>
                <a:lnTo>
                  <a:pt x="1601266" y="3251762"/>
                </a:lnTo>
                <a:lnTo>
                  <a:pt x="1555428" y="3238011"/>
                </a:lnTo>
                <a:lnTo>
                  <a:pt x="1517230" y="3218148"/>
                </a:lnTo>
                <a:lnTo>
                  <a:pt x="1480559" y="3192174"/>
                </a:lnTo>
                <a:lnTo>
                  <a:pt x="1448472" y="3161614"/>
                </a:lnTo>
                <a:lnTo>
                  <a:pt x="1416386" y="3126473"/>
                </a:lnTo>
                <a:lnTo>
                  <a:pt x="1387354" y="3089802"/>
                </a:lnTo>
                <a:lnTo>
                  <a:pt x="1358325" y="3051604"/>
                </a:lnTo>
                <a:lnTo>
                  <a:pt x="1329295" y="3013408"/>
                </a:lnTo>
                <a:lnTo>
                  <a:pt x="1300263" y="2976737"/>
                </a:lnTo>
                <a:lnTo>
                  <a:pt x="1269704" y="2941596"/>
                </a:lnTo>
                <a:lnTo>
                  <a:pt x="1234563" y="2911037"/>
                </a:lnTo>
                <a:lnTo>
                  <a:pt x="1200949" y="2883535"/>
                </a:lnTo>
                <a:lnTo>
                  <a:pt x="1162751" y="2862145"/>
                </a:lnTo>
                <a:lnTo>
                  <a:pt x="1121495" y="2843809"/>
                </a:lnTo>
                <a:lnTo>
                  <a:pt x="1077188" y="2828531"/>
                </a:lnTo>
                <a:lnTo>
                  <a:pt x="1031348" y="2814777"/>
                </a:lnTo>
                <a:lnTo>
                  <a:pt x="985513" y="2802553"/>
                </a:lnTo>
                <a:lnTo>
                  <a:pt x="938145" y="2790330"/>
                </a:lnTo>
                <a:lnTo>
                  <a:pt x="893838" y="2776579"/>
                </a:lnTo>
                <a:lnTo>
                  <a:pt x="849525" y="2761300"/>
                </a:lnTo>
                <a:lnTo>
                  <a:pt x="808275" y="2742965"/>
                </a:lnTo>
                <a:lnTo>
                  <a:pt x="771601" y="2720045"/>
                </a:lnTo>
                <a:lnTo>
                  <a:pt x="737987" y="2692543"/>
                </a:lnTo>
                <a:lnTo>
                  <a:pt x="710485" y="2658929"/>
                </a:lnTo>
                <a:lnTo>
                  <a:pt x="687568" y="2622258"/>
                </a:lnTo>
                <a:lnTo>
                  <a:pt x="669232" y="2581005"/>
                </a:lnTo>
                <a:lnTo>
                  <a:pt x="653954" y="2536695"/>
                </a:lnTo>
                <a:lnTo>
                  <a:pt x="640203" y="2492387"/>
                </a:lnTo>
                <a:lnTo>
                  <a:pt x="627979" y="2445020"/>
                </a:lnTo>
                <a:lnTo>
                  <a:pt x="615753" y="2399185"/>
                </a:lnTo>
                <a:lnTo>
                  <a:pt x="602002" y="2353345"/>
                </a:lnTo>
                <a:lnTo>
                  <a:pt x="586724" y="2309035"/>
                </a:lnTo>
                <a:lnTo>
                  <a:pt x="568388" y="2267782"/>
                </a:lnTo>
                <a:lnTo>
                  <a:pt x="546998" y="2229583"/>
                </a:lnTo>
                <a:lnTo>
                  <a:pt x="519496" y="2195970"/>
                </a:lnTo>
                <a:lnTo>
                  <a:pt x="488937" y="2160826"/>
                </a:lnTo>
                <a:lnTo>
                  <a:pt x="453796" y="2130269"/>
                </a:lnTo>
                <a:lnTo>
                  <a:pt x="415595" y="2101240"/>
                </a:lnTo>
                <a:lnTo>
                  <a:pt x="377399" y="2072208"/>
                </a:lnTo>
                <a:lnTo>
                  <a:pt x="339201" y="2043179"/>
                </a:lnTo>
                <a:lnTo>
                  <a:pt x="302530" y="2014147"/>
                </a:lnTo>
                <a:lnTo>
                  <a:pt x="267389" y="1982060"/>
                </a:lnTo>
                <a:lnTo>
                  <a:pt x="236829" y="1949976"/>
                </a:lnTo>
                <a:lnTo>
                  <a:pt x="210855" y="1913305"/>
                </a:lnTo>
                <a:lnTo>
                  <a:pt x="190992" y="1875107"/>
                </a:lnTo>
                <a:lnTo>
                  <a:pt x="177241" y="1829269"/>
                </a:lnTo>
                <a:lnTo>
                  <a:pt x="171129" y="1781905"/>
                </a:lnTo>
                <a:lnTo>
                  <a:pt x="169599" y="1733010"/>
                </a:lnTo>
                <a:lnTo>
                  <a:pt x="174184" y="1681060"/>
                </a:lnTo>
                <a:lnTo>
                  <a:pt x="180296" y="1629111"/>
                </a:lnTo>
                <a:lnTo>
                  <a:pt x="187935" y="1577162"/>
                </a:lnTo>
                <a:lnTo>
                  <a:pt x="194049" y="1525212"/>
                </a:lnTo>
                <a:lnTo>
                  <a:pt x="197104" y="1473263"/>
                </a:lnTo>
                <a:lnTo>
                  <a:pt x="197104" y="1422841"/>
                </a:lnTo>
                <a:lnTo>
                  <a:pt x="190992" y="1375479"/>
                </a:lnTo>
                <a:lnTo>
                  <a:pt x="178768" y="1328111"/>
                </a:lnTo>
                <a:lnTo>
                  <a:pt x="160433" y="1283801"/>
                </a:lnTo>
                <a:lnTo>
                  <a:pt x="137515" y="1237964"/>
                </a:lnTo>
                <a:lnTo>
                  <a:pt x="111538" y="1192129"/>
                </a:lnTo>
                <a:lnTo>
                  <a:pt x="84039" y="1146289"/>
                </a:lnTo>
                <a:lnTo>
                  <a:pt x="58064" y="1101978"/>
                </a:lnTo>
                <a:lnTo>
                  <a:pt x="35144" y="1054614"/>
                </a:lnTo>
                <a:lnTo>
                  <a:pt x="16808" y="1008776"/>
                </a:lnTo>
                <a:lnTo>
                  <a:pt x="4585" y="961409"/>
                </a:lnTo>
                <a:lnTo>
                  <a:pt x="0" y="912517"/>
                </a:lnTo>
                <a:lnTo>
                  <a:pt x="4585" y="863625"/>
                </a:lnTo>
                <a:lnTo>
                  <a:pt x="16808" y="816260"/>
                </a:lnTo>
                <a:lnTo>
                  <a:pt x="35144" y="770420"/>
                </a:lnTo>
                <a:lnTo>
                  <a:pt x="58064" y="723055"/>
                </a:lnTo>
                <a:lnTo>
                  <a:pt x="84039" y="678745"/>
                </a:lnTo>
                <a:lnTo>
                  <a:pt x="111538" y="632910"/>
                </a:lnTo>
                <a:lnTo>
                  <a:pt x="137515" y="587070"/>
                </a:lnTo>
                <a:lnTo>
                  <a:pt x="160433" y="541232"/>
                </a:lnTo>
                <a:lnTo>
                  <a:pt x="178768" y="496922"/>
                </a:lnTo>
                <a:lnTo>
                  <a:pt x="190992" y="449557"/>
                </a:lnTo>
                <a:lnTo>
                  <a:pt x="197104" y="402192"/>
                </a:lnTo>
                <a:lnTo>
                  <a:pt x="197104" y="351770"/>
                </a:lnTo>
                <a:lnTo>
                  <a:pt x="194049" y="299821"/>
                </a:lnTo>
                <a:lnTo>
                  <a:pt x="187935" y="247872"/>
                </a:lnTo>
                <a:lnTo>
                  <a:pt x="180296" y="195922"/>
                </a:lnTo>
                <a:lnTo>
                  <a:pt x="174184" y="143973"/>
                </a:lnTo>
                <a:lnTo>
                  <a:pt x="169599" y="92024"/>
                </a:lnTo>
                <a:lnTo>
                  <a:pt x="171129" y="43131"/>
                </a:lnTo>
                <a:close/>
              </a:path>
            </a:pathLst>
          </a:custGeom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F4E094D-2FC9-46CE-8205-CFF6D52B1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2017" y="3754146"/>
            <a:ext cx="3309983" cy="3103853"/>
          </a:xfrm>
          <a:custGeom>
            <a:avLst/>
            <a:gdLst>
              <a:gd name="connsiteX0" fmla="*/ 2022059 w 3309983"/>
              <a:gd name="connsiteY0" fmla="*/ 0 h 3103853"/>
              <a:gd name="connsiteX1" fmla="*/ 2061297 w 3309983"/>
              <a:gd name="connsiteY1" fmla="*/ 3678 h 3103853"/>
              <a:gd name="connsiteX2" fmla="*/ 2099311 w 3309983"/>
              <a:gd name="connsiteY2" fmla="*/ 13488 h 3103853"/>
              <a:gd name="connsiteX3" fmla="*/ 2136099 w 3309983"/>
              <a:gd name="connsiteY3" fmla="*/ 28203 h 3103853"/>
              <a:gd name="connsiteX4" fmla="*/ 2174111 w 3309983"/>
              <a:gd name="connsiteY4" fmla="*/ 46597 h 3103853"/>
              <a:gd name="connsiteX5" fmla="*/ 2209672 w 3309983"/>
              <a:gd name="connsiteY5" fmla="*/ 67443 h 3103853"/>
              <a:gd name="connsiteX6" fmla="*/ 2246460 w 3309983"/>
              <a:gd name="connsiteY6" fmla="*/ 89515 h 3103853"/>
              <a:gd name="connsiteX7" fmla="*/ 2283247 w 3309983"/>
              <a:gd name="connsiteY7" fmla="*/ 109134 h 3103853"/>
              <a:gd name="connsiteX8" fmla="*/ 2320033 w 3309983"/>
              <a:gd name="connsiteY8" fmla="*/ 128755 h 3103853"/>
              <a:gd name="connsiteX9" fmla="*/ 2355594 w 3309983"/>
              <a:gd name="connsiteY9" fmla="*/ 143469 h 3103853"/>
              <a:gd name="connsiteX10" fmla="*/ 2394834 w 3309983"/>
              <a:gd name="connsiteY10" fmla="*/ 153279 h 3103853"/>
              <a:gd name="connsiteX11" fmla="*/ 2432846 w 3309983"/>
              <a:gd name="connsiteY11" fmla="*/ 158184 h 3103853"/>
              <a:gd name="connsiteX12" fmla="*/ 2473311 w 3309983"/>
              <a:gd name="connsiteY12" fmla="*/ 158184 h 3103853"/>
              <a:gd name="connsiteX13" fmla="*/ 2515004 w 3309983"/>
              <a:gd name="connsiteY13" fmla="*/ 155732 h 3103853"/>
              <a:gd name="connsiteX14" fmla="*/ 2556695 w 3309983"/>
              <a:gd name="connsiteY14" fmla="*/ 150827 h 3103853"/>
              <a:gd name="connsiteX15" fmla="*/ 2598388 w 3309983"/>
              <a:gd name="connsiteY15" fmla="*/ 144696 h 3103853"/>
              <a:gd name="connsiteX16" fmla="*/ 2640079 w 3309983"/>
              <a:gd name="connsiteY16" fmla="*/ 139791 h 3103853"/>
              <a:gd name="connsiteX17" fmla="*/ 2681772 w 3309983"/>
              <a:gd name="connsiteY17" fmla="*/ 136111 h 3103853"/>
              <a:gd name="connsiteX18" fmla="*/ 2721011 w 3309983"/>
              <a:gd name="connsiteY18" fmla="*/ 137338 h 3103853"/>
              <a:gd name="connsiteX19" fmla="*/ 2759024 w 3309983"/>
              <a:gd name="connsiteY19" fmla="*/ 142243 h 3103853"/>
              <a:gd name="connsiteX20" fmla="*/ 2795812 w 3309983"/>
              <a:gd name="connsiteY20" fmla="*/ 153279 h 3103853"/>
              <a:gd name="connsiteX21" fmla="*/ 2826468 w 3309983"/>
              <a:gd name="connsiteY21" fmla="*/ 169220 h 3103853"/>
              <a:gd name="connsiteX22" fmla="*/ 2855897 w 3309983"/>
              <a:gd name="connsiteY22" fmla="*/ 190066 h 3103853"/>
              <a:gd name="connsiteX23" fmla="*/ 2881648 w 3309983"/>
              <a:gd name="connsiteY23" fmla="*/ 214590 h 3103853"/>
              <a:gd name="connsiteX24" fmla="*/ 2907399 w 3309983"/>
              <a:gd name="connsiteY24" fmla="*/ 242793 h 3103853"/>
              <a:gd name="connsiteX25" fmla="*/ 2930697 w 3309983"/>
              <a:gd name="connsiteY25" fmla="*/ 272223 h 3103853"/>
              <a:gd name="connsiteX26" fmla="*/ 2953995 w 3309983"/>
              <a:gd name="connsiteY26" fmla="*/ 302879 h 3103853"/>
              <a:gd name="connsiteX27" fmla="*/ 2977294 w 3309983"/>
              <a:gd name="connsiteY27" fmla="*/ 333535 h 3103853"/>
              <a:gd name="connsiteX28" fmla="*/ 3000592 w 3309983"/>
              <a:gd name="connsiteY28" fmla="*/ 362964 h 3103853"/>
              <a:gd name="connsiteX29" fmla="*/ 3025118 w 3309983"/>
              <a:gd name="connsiteY29" fmla="*/ 391167 h 3103853"/>
              <a:gd name="connsiteX30" fmla="*/ 3053321 w 3309983"/>
              <a:gd name="connsiteY30" fmla="*/ 415693 h 3103853"/>
              <a:gd name="connsiteX31" fmla="*/ 3080299 w 3309983"/>
              <a:gd name="connsiteY31" fmla="*/ 437765 h 3103853"/>
              <a:gd name="connsiteX32" fmla="*/ 3110953 w 3309983"/>
              <a:gd name="connsiteY32" fmla="*/ 454931 h 3103853"/>
              <a:gd name="connsiteX33" fmla="*/ 3144062 w 3309983"/>
              <a:gd name="connsiteY33" fmla="*/ 469646 h 3103853"/>
              <a:gd name="connsiteX34" fmla="*/ 3179622 w 3309983"/>
              <a:gd name="connsiteY34" fmla="*/ 481908 h 3103853"/>
              <a:gd name="connsiteX35" fmla="*/ 3216409 w 3309983"/>
              <a:gd name="connsiteY35" fmla="*/ 492944 h 3103853"/>
              <a:gd name="connsiteX36" fmla="*/ 3253196 w 3309983"/>
              <a:gd name="connsiteY36" fmla="*/ 502755 h 3103853"/>
              <a:gd name="connsiteX37" fmla="*/ 3291210 w 3309983"/>
              <a:gd name="connsiteY37" fmla="*/ 512565 h 3103853"/>
              <a:gd name="connsiteX38" fmla="*/ 3309983 w 3309983"/>
              <a:gd name="connsiteY38" fmla="*/ 518391 h 3103853"/>
              <a:gd name="connsiteX39" fmla="*/ 3309983 w 3309983"/>
              <a:gd name="connsiteY39" fmla="*/ 3103853 h 3103853"/>
              <a:gd name="connsiteX40" fmla="*/ 454246 w 3309983"/>
              <a:gd name="connsiteY40" fmla="*/ 3103853 h 3103853"/>
              <a:gd name="connsiteX41" fmla="*/ 438991 w 3309983"/>
              <a:gd name="connsiteY41" fmla="*/ 3076613 h 3103853"/>
              <a:gd name="connsiteX42" fmla="*/ 416921 w 3309983"/>
              <a:gd name="connsiteY42" fmla="*/ 3049636 h 3103853"/>
              <a:gd name="connsiteX43" fmla="*/ 392395 w 3309983"/>
              <a:gd name="connsiteY43" fmla="*/ 3021432 h 3103853"/>
              <a:gd name="connsiteX44" fmla="*/ 364192 w 3309983"/>
              <a:gd name="connsiteY44" fmla="*/ 2996908 h 3103853"/>
              <a:gd name="connsiteX45" fmla="*/ 333535 w 3309983"/>
              <a:gd name="connsiteY45" fmla="*/ 2973610 h 3103853"/>
              <a:gd name="connsiteX46" fmla="*/ 302880 w 3309983"/>
              <a:gd name="connsiteY46" fmla="*/ 2950312 h 3103853"/>
              <a:gd name="connsiteX47" fmla="*/ 272224 w 3309983"/>
              <a:gd name="connsiteY47" fmla="*/ 2927014 h 3103853"/>
              <a:gd name="connsiteX48" fmla="*/ 242794 w 3309983"/>
              <a:gd name="connsiteY48" fmla="*/ 2903714 h 3103853"/>
              <a:gd name="connsiteX49" fmla="*/ 214591 w 3309983"/>
              <a:gd name="connsiteY49" fmla="*/ 2877964 h 3103853"/>
              <a:gd name="connsiteX50" fmla="*/ 190066 w 3309983"/>
              <a:gd name="connsiteY50" fmla="*/ 2852214 h 3103853"/>
              <a:gd name="connsiteX51" fmla="*/ 169221 w 3309983"/>
              <a:gd name="connsiteY51" fmla="*/ 2822783 h 3103853"/>
              <a:gd name="connsiteX52" fmla="*/ 153281 w 3309983"/>
              <a:gd name="connsiteY52" fmla="*/ 2792128 h 3103853"/>
              <a:gd name="connsiteX53" fmla="*/ 142244 w 3309983"/>
              <a:gd name="connsiteY53" fmla="*/ 2755342 h 3103853"/>
              <a:gd name="connsiteX54" fmla="*/ 137339 w 3309983"/>
              <a:gd name="connsiteY54" fmla="*/ 2717328 h 3103853"/>
              <a:gd name="connsiteX55" fmla="*/ 136112 w 3309983"/>
              <a:gd name="connsiteY55" fmla="*/ 2678088 h 3103853"/>
              <a:gd name="connsiteX56" fmla="*/ 139791 w 3309983"/>
              <a:gd name="connsiteY56" fmla="*/ 2636396 h 3103853"/>
              <a:gd name="connsiteX57" fmla="*/ 144696 w 3309983"/>
              <a:gd name="connsiteY57" fmla="*/ 2594705 h 3103853"/>
              <a:gd name="connsiteX58" fmla="*/ 150827 w 3309983"/>
              <a:gd name="connsiteY58" fmla="*/ 2553012 h 3103853"/>
              <a:gd name="connsiteX59" fmla="*/ 155732 w 3309983"/>
              <a:gd name="connsiteY59" fmla="*/ 2511321 h 3103853"/>
              <a:gd name="connsiteX60" fmla="*/ 158185 w 3309983"/>
              <a:gd name="connsiteY60" fmla="*/ 2469629 h 3103853"/>
              <a:gd name="connsiteX61" fmla="*/ 158185 w 3309983"/>
              <a:gd name="connsiteY61" fmla="*/ 2429163 h 3103853"/>
              <a:gd name="connsiteX62" fmla="*/ 153281 w 3309983"/>
              <a:gd name="connsiteY62" fmla="*/ 2391151 h 3103853"/>
              <a:gd name="connsiteX63" fmla="*/ 143470 w 3309983"/>
              <a:gd name="connsiteY63" fmla="*/ 2353137 h 3103853"/>
              <a:gd name="connsiteX64" fmla="*/ 128755 w 3309983"/>
              <a:gd name="connsiteY64" fmla="*/ 2317576 h 3103853"/>
              <a:gd name="connsiteX65" fmla="*/ 110362 w 3309983"/>
              <a:gd name="connsiteY65" fmla="*/ 2280789 h 3103853"/>
              <a:gd name="connsiteX66" fmla="*/ 89515 w 3309983"/>
              <a:gd name="connsiteY66" fmla="*/ 2244004 h 3103853"/>
              <a:gd name="connsiteX67" fmla="*/ 67444 w 3309983"/>
              <a:gd name="connsiteY67" fmla="*/ 2207216 h 3103853"/>
              <a:gd name="connsiteX68" fmla="*/ 46598 w 3309983"/>
              <a:gd name="connsiteY68" fmla="*/ 2171654 h 3103853"/>
              <a:gd name="connsiteX69" fmla="*/ 28203 w 3309983"/>
              <a:gd name="connsiteY69" fmla="*/ 2133642 h 3103853"/>
              <a:gd name="connsiteX70" fmla="*/ 13490 w 3309983"/>
              <a:gd name="connsiteY70" fmla="*/ 2096855 h 3103853"/>
              <a:gd name="connsiteX71" fmla="*/ 3680 w 3309983"/>
              <a:gd name="connsiteY71" fmla="*/ 2058841 h 3103853"/>
              <a:gd name="connsiteX72" fmla="*/ 0 w 3309983"/>
              <a:gd name="connsiteY72" fmla="*/ 2019602 h 3103853"/>
              <a:gd name="connsiteX73" fmla="*/ 3680 w 3309983"/>
              <a:gd name="connsiteY73" fmla="*/ 1980363 h 3103853"/>
              <a:gd name="connsiteX74" fmla="*/ 13490 w 3309983"/>
              <a:gd name="connsiteY74" fmla="*/ 1942350 h 3103853"/>
              <a:gd name="connsiteX75" fmla="*/ 28203 w 3309983"/>
              <a:gd name="connsiteY75" fmla="*/ 1905563 h 3103853"/>
              <a:gd name="connsiteX76" fmla="*/ 46598 w 3309983"/>
              <a:gd name="connsiteY76" fmla="*/ 1867550 h 3103853"/>
              <a:gd name="connsiteX77" fmla="*/ 67444 w 3309983"/>
              <a:gd name="connsiteY77" fmla="*/ 1831989 h 3103853"/>
              <a:gd name="connsiteX78" fmla="*/ 89515 w 3309983"/>
              <a:gd name="connsiteY78" fmla="*/ 1795203 h 3103853"/>
              <a:gd name="connsiteX79" fmla="*/ 110362 w 3309983"/>
              <a:gd name="connsiteY79" fmla="*/ 1758415 h 3103853"/>
              <a:gd name="connsiteX80" fmla="*/ 128755 w 3309983"/>
              <a:gd name="connsiteY80" fmla="*/ 1721629 h 3103853"/>
              <a:gd name="connsiteX81" fmla="*/ 143470 w 3309983"/>
              <a:gd name="connsiteY81" fmla="*/ 1686067 h 3103853"/>
              <a:gd name="connsiteX82" fmla="*/ 153281 w 3309983"/>
              <a:gd name="connsiteY82" fmla="*/ 1648054 h 3103853"/>
              <a:gd name="connsiteX83" fmla="*/ 158185 w 3309983"/>
              <a:gd name="connsiteY83" fmla="*/ 1610042 h 3103853"/>
              <a:gd name="connsiteX84" fmla="*/ 158185 w 3309983"/>
              <a:gd name="connsiteY84" fmla="*/ 1569576 h 3103853"/>
              <a:gd name="connsiteX85" fmla="*/ 155732 w 3309983"/>
              <a:gd name="connsiteY85" fmla="*/ 1527883 h 3103853"/>
              <a:gd name="connsiteX86" fmla="*/ 150827 w 3309983"/>
              <a:gd name="connsiteY86" fmla="*/ 1486192 h 3103853"/>
              <a:gd name="connsiteX87" fmla="*/ 144696 w 3309983"/>
              <a:gd name="connsiteY87" fmla="*/ 1444499 h 3103853"/>
              <a:gd name="connsiteX88" fmla="*/ 139791 w 3309983"/>
              <a:gd name="connsiteY88" fmla="*/ 1402808 h 3103853"/>
              <a:gd name="connsiteX89" fmla="*/ 136112 w 3309983"/>
              <a:gd name="connsiteY89" fmla="*/ 1361117 h 3103853"/>
              <a:gd name="connsiteX90" fmla="*/ 137339 w 3309983"/>
              <a:gd name="connsiteY90" fmla="*/ 1321877 h 3103853"/>
              <a:gd name="connsiteX91" fmla="*/ 142244 w 3309983"/>
              <a:gd name="connsiteY91" fmla="*/ 1283864 h 3103853"/>
              <a:gd name="connsiteX92" fmla="*/ 153281 w 3309983"/>
              <a:gd name="connsiteY92" fmla="*/ 1247077 h 3103853"/>
              <a:gd name="connsiteX93" fmla="*/ 169221 w 3309983"/>
              <a:gd name="connsiteY93" fmla="*/ 1216422 h 3103853"/>
              <a:gd name="connsiteX94" fmla="*/ 190066 w 3309983"/>
              <a:gd name="connsiteY94" fmla="*/ 1186992 h 3103853"/>
              <a:gd name="connsiteX95" fmla="*/ 214591 w 3309983"/>
              <a:gd name="connsiteY95" fmla="*/ 1161241 h 3103853"/>
              <a:gd name="connsiteX96" fmla="*/ 242794 w 3309983"/>
              <a:gd name="connsiteY96" fmla="*/ 1135491 h 3103853"/>
              <a:gd name="connsiteX97" fmla="*/ 272224 w 3309983"/>
              <a:gd name="connsiteY97" fmla="*/ 1112191 h 3103853"/>
              <a:gd name="connsiteX98" fmla="*/ 302880 w 3309983"/>
              <a:gd name="connsiteY98" fmla="*/ 1088893 h 3103853"/>
              <a:gd name="connsiteX99" fmla="*/ 333535 w 3309983"/>
              <a:gd name="connsiteY99" fmla="*/ 1065594 h 3103853"/>
              <a:gd name="connsiteX100" fmla="*/ 364192 w 3309983"/>
              <a:gd name="connsiteY100" fmla="*/ 1042296 h 3103853"/>
              <a:gd name="connsiteX101" fmla="*/ 392395 w 3309983"/>
              <a:gd name="connsiteY101" fmla="*/ 1017772 h 3103853"/>
              <a:gd name="connsiteX102" fmla="*/ 416921 w 3309983"/>
              <a:gd name="connsiteY102" fmla="*/ 989569 h 3103853"/>
              <a:gd name="connsiteX103" fmla="*/ 438991 w 3309983"/>
              <a:gd name="connsiteY103" fmla="*/ 962591 h 3103853"/>
              <a:gd name="connsiteX104" fmla="*/ 456159 w 3309983"/>
              <a:gd name="connsiteY104" fmla="*/ 931936 h 3103853"/>
              <a:gd name="connsiteX105" fmla="*/ 470874 w 3309983"/>
              <a:gd name="connsiteY105" fmla="*/ 898828 h 3103853"/>
              <a:gd name="connsiteX106" fmla="*/ 483136 w 3309983"/>
              <a:gd name="connsiteY106" fmla="*/ 863267 h 3103853"/>
              <a:gd name="connsiteX107" fmla="*/ 494172 w 3309983"/>
              <a:gd name="connsiteY107" fmla="*/ 826479 h 3103853"/>
              <a:gd name="connsiteX108" fmla="*/ 503983 w 3309983"/>
              <a:gd name="connsiteY108" fmla="*/ 789692 h 3103853"/>
              <a:gd name="connsiteX109" fmla="*/ 513793 w 3309983"/>
              <a:gd name="connsiteY109" fmla="*/ 751680 h 3103853"/>
              <a:gd name="connsiteX110" fmla="*/ 524829 w 3309983"/>
              <a:gd name="connsiteY110" fmla="*/ 716119 h 3103853"/>
              <a:gd name="connsiteX111" fmla="*/ 537091 w 3309983"/>
              <a:gd name="connsiteY111" fmla="*/ 680557 h 3103853"/>
              <a:gd name="connsiteX112" fmla="*/ 551806 w 3309983"/>
              <a:gd name="connsiteY112" fmla="*/ 647450 h 3103853"/>
              <a:gd name="connsiteX113" fmla="*/ 570199 w 3309983"/>
              <a:gd name="connsiteY113" fmla="*/ 618021 h 3103853"/>
              <a:gd name="connsiteX114" fmla="*/ 592270 w 3309983"/>
              <a:gd name="connsiteY114" fmla="*/ 591044 h 3103853"/>
              <a:gd name="connsiteX115" fmla="*/ 619248 w 3309983"/>
              <a:gd name="connsiteY115" fmla="*/ 568971 h 3103853"/>
              <a:gd name="connsiteX116" fmla="*/ 648679 w 3309983"/>
              <a:gd name="connsiteY116" fmla="*/ 550578 h 3103853"/>
              <a:gd name="connsiteX117" fmla="*/ 681785 w 3309983"/>
              <a:gd name="connsiteY117" fmla="*/ 535863 h 3103853"/>
              <a:gd name="connsiteX118" fmla="*/ 717347 w 3309983"/>
              <a:gd name="connsiteY118" fmla="*/ 523601 h 3103853"/>
              <a:gd name="connsiteX119" fmla="*/ 752908 w 3309983"/>
              <a:gd name="connsiteY119" fmla="*/ 512565 h 3103853"/>
              <a:gd name="connsiteX120" fmla="*/ 790921 w 3309983"/>
              <a:gd name="connsiteY120" fmla="*/ 502755 h 3103853"/>
              <a:gd name="connsiteX121" fmla="*/ 827707 w 3309983"/>
              <a:gd name="connsiteY121" fmla="*/ 492944 h 3103853"/>
              <a:gd name="connsiteX122" fmla="*/ 864495 w 3309983"/>
              <a:gd name="connsiteY122" fmla="*/ 481908 h 3103853"/>
              <a:gd name="connsiteX123" fmla="*/ 900055 w 3309983"/>
              <a:gd name="connsiteY123" fmla="*/ 469646 h 3103853"/>
              <a:gd name="connsiteX124" fmla="*/ 933163 w 3309983"/>
              <a:gd name="connsiteY124" fmla="*/ 454931 h 3103853"/>
              <a:gd name="connsiteX125" fmla="*/ 963819 w 3309983"/>
              <a:gd name="connsiteY125" fmla="*/ 437765 h 3103853"/>
              <a:gd name="connsiteX126" fmla="*/ 990796 w 3309983"/>
              <a:gd name="connsiteY126" fmla="*/ 415693 h 3103853"/>
              <a:gd name="connsiteX127" fmla="*/ 1019000 w 3309983"/>
              <a:gd name="connsiteY127" fmla="*/ 391167 h 3103853"/>
              <a:gd name="connsiteX128" fmla="*/ 1043525 w 3309983"/>
              <a:gd name="connsiteY128" fmla="*/ 362964 h 3103853"/>
              <a:gd name="connsiteX129" fmla="*/ 1066823 w 3309983"/>
              <a:gd name="connsiteY129" fmla="*/ 333535 h 3103853"/>
              <a:gd name="connsiteX130" fmla="*/ 1090122 w 3309983"/>
              <a:gd name="connsiteY130" fmla="*/ 302879 h 3103853"/>
              <a:gd name="connsiteX131" fmla="*/ 1113420 w 3309983"/>
              <a:gd name="connsiteY131" fmla="*/ 272223 h 3103853"/>
              <a:gd name="connsiteX132" fmla="*/ 1136718 w 3309983"/>
              <a:gd name="connsiteY132" fmla="*/ 242793 h 3103853"/>
              <a:gd name="connsiteX133" fmla="*/ 1162470 w 3309983"/>
              <a:gd name="connsiteY133" fmla="*/ 214590 h 3103853"/>
              <a:gd name="connsiteX134" fmla="*/ 1188220 w 3309983"/>
              <a:gd name="connsiteY134" fmla="*/ 190066 h 3103853"/>
              <a:gd name="connsiteX135" fmla="*/ 1217650 w 3309983"/>
              <a:gd name="connsiteY135" fmla="*/ 169220 h 3103853"/>
              <a:gd name="connsiteX136" fmla="*/ 1248306 w 3309983"/>
              <a:gd name="connsiteY136" fmla="*/ 153279 h 3103853"/>
              <a:gd name="connsiteX137" fmla="*/ 1285093 w 3309983"/>
              <a:gd name="connsiteY137" fmla="*/ 142243 h 3103853"/>
              <a:gd name="connsiteX138" fmla="*/ 1323107 w 3309983"/>
              <a:gd name="connsiteY138" fmla="*/ 137338 h 3103853"/>
              <a:gd name="connsiteX139" fmla="*/ 1362345 w 3309983"/>
              <a:gd name="connsiteY139" fmla="*/ 136111 h 3103853"/>
              <a:gd name="connsiteX140" fmla="*/ 1404036 w 3309983"/>
              <a:gd name="connsiteY140" fmla="*/ 139791 h 3103853"/>
              <a:gd name="connsiteX141" fmla="*/ 1445729 w 3309983"/>
              <a:gd name="connsiteY141" fmla="*/ 144696 h 3103853"/>
              <a:gd name="connsiteX142" fmla="*/ 1487421 w 3309983"/>
              <a:gd name="connsiteY142" fmla="*/ 150827 h 3103853"/>
              <a:gd name="connsiteX143" fmla="*/ 1529113 w 3309983"/>
              <a:gd name="connsiteY143" fmla="*/ 155732 h 3103853"/>
              <a:gd name="connsiteX144" fmla="*/ 1570804 w 3309983"/>
              <a:gd name="connsiteY144" fmla="*/ 158184 h 3103853"/>
              <a:gd name="connsiteX145" fmla="*/ 1611271 w 3309983"/>
              <a:gd name="connsiteY145" fmla="*/ 158184 h 3103853"/>
              <a:gd name="connsiteX146" fmla="*/ 1649285 w 3309983"/>
              <a:gd name="connsiteY146" fmla="*/ 153279 h 3103853"/>
              <a:gd name="connsiteX147" fmla="*/ 1687298 w 3309983"/>
              <a:gd name="connsiteY147" fmla="*/ 143469 h 3103853"/>
              <a:gd name="connsiteX148" fmla="*/ 1724085 w 3309983"/>
              <a:gd name="connsiteY148" fmla="*/ 128755 h 3103853"/>
              <a:gd name="connsiteX149" fmla="*/ 1760871 w 3309983"/>
              <a:gd name="connsiteY149" fmla="*/ 109134 h 3103853"/>
              <a:gd name="connsiteX150" fmla="*/ 1797658 w 3309983"/>
              <a:gd name="connsiteY150" fmla="*/ 89515 h 3103853"/>
              <a:gd name="connsiteX151" fmla="*/ 1834445 w 3309983"/>
              <a:gd name="connsiteY151" fmla="*/ 67443 h 3103853"/>
              <a:gd name="connsiteX152" fmla="*/ 1870007 w 3309983"/>
              <a:gd name="connsiteY152" fmla="*/ 46597 h 3103853"/>
              <a:gd name="connsiteX153" fmla="*/ 1908020 w 3309983"/>
              <a:gd name="connsiteY153" fmla="*/ 28203 h 3103853"/>
              <a:gd name="connsiteX154" fmla="*/ 1944806 w 3309983"/>
              <a:gd name="connsiteY154" fmla="*/ 13488 h 3103853"/>
              <a:gd name="connsiteX155" fmla="*/ 1982820 w 3309983"/>
              <a:gd name="connsiteY155" fmla="*/ 3678 h 310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3309983" h="3103853">
                <a:moveTo>
                  <a:pt x="2022059" y="0"/>
                </a:moveTo>
                <a:lnTo>
                  <a:pt x="2061297" y="3678"/>
                </a:lnTo>
                <a:lnTo>
                  <a:pt x="2099311" y="13488"/>
                </a:lnTo>
                <a:lnTo>
                  <a:pt x="2136099" y="28203"/>
                </a:lnTo>
                <a:lnTo>
                  <a:pt x="2174111" y="46597"/>
                </a:lnTo>
                <a:lnTo>
                  <a:pt x="2209672" y="67443"/>
                </a:lnTo>
                <a:lnTo>
                  <a:pt x="2246460" y="89515"/>
                </a:lnTo>
                <a:lnTo>
                  <a:pt x="2283247" y="109134"/>
                </a:lnTo>
                <a:lnTo>
                  <a:pt x="2320033" y="128755"/>
                </a:lnTo>
                <a:lnTo>
                  <a:pt x="2355594" y="143469"/>
                </a:lnTo>
                <a:lnTo>
                  <a:pt x="2394834" y="153279"/>
                </a:lnTo>
                <a:lnTo>
                  <a:pt x="2432846" y="158184"/>
                </a:lnTo>
                <a:lnTo>
                  <a:pt x="2473311" y="158184"/>
                </a:lnTo>
                <a:lnTo>
                  <a:pt x="2515004" y="155732"/>
                </a:lnTo>
                <a:lnTo>
                  <a:pt x="2556695" y="150827"/>
                </a:lnTo>
                <a:lnTo>
                  <a:pt x="2598388" y="144696"/>
                </a:lnTo>
                <a:lnTo>
                  <a:pt x="2640079" y="139791"/>
                </a:lnTo>
                <a:lnTo>
                  <a:pt x="2681772" y="136111"/>
                </a:lnTo>
                <a:lnTo>
                  <a:pt x="2721011" y="137338"/>
                </a:lnTo>
                <a:lnTo>
                  <a:pt x="2759024" y="142243"/>
                </a:lnTo>
                <a:lnTo>
                  <a:pt x="2795812" y="153279"/>
                </a:lnTo>
                <a:lnTo>
                  <a:pt x="2826468" y="169220"/>
                </a:lnTo>
                <a:lnTo>
                  <a:pt x="2855897" y="190066"/>
                </a:lnTo>
                <a:lnTo>
                  <a:pt x="2881648" y="214590"/>
                </a:lnTo>
                <a:lnTo>
                  <a:pt x="2907399" y="242793"/>
                </a:lnTo>
                <a:lnTo>
                  <a:pt x="2930697" y="272223"/>
                </a:lnTo>
                <a:lnTo>
                  <a:pt x="2953995" y="302879"/>
                </a:lnTo>
                <a:lnTo>
                  <a:pt x="2977294" y="333535"/>
                </a:lnTo>
                <a:lnTo>
                  <a:pt x="3000592" y="362964"/>
                </a:lnTo>
                <a:lnTo>
                  <a:pt x="3025118" y="391167"/>
                </a:lnTo>
                <a:lnTo>
                  <a:pt x="3053321" y="415693"/>
                </a:lnTo>
                <a:lnTo>
                  <a:pt x="3080299" y="437765"/>
                </a:lnTo>
                <a:lnTo>
                  <a:pt x="3110953" y="454931"/>
                </a:lnTo>
                <a:lnTo>
                  <a:pt x="3144062" y="469646"/>
                </a:lnTo>
                <a:lnTo>
                  <a:pt x="3179622" y="481908"/>
                </a:lnTo>
                <a:lnTo>
                  <a:pt x="3216409" y="492944"/>
                </a:lnTo>
                <a:lnTo>
                  <a:pt x="3253196" y="502755"/>
                </a:lnTo>
                <a:lnTo>
                  <a:pt x="3291210" y="512565"/>
                </a:lnTo>
                <a:lnTo>
                  <a:pt x="3309983" y="518391"/>
                </a:lnTo>
                <a:lnTo>
                  <a:pt x="3309983" y="3103853"/>
                </a:lnTo>
                <a:lnTo>
                  <a:pt x="454246" y="3103853"/>
                </a:lnTo>
                <a:lnTo>
                  <a:pt x="438991" y="3076613"/>
                </a:lnTo>
                <a:lnTo>
                  <a:pt x="416921" y="3049636"/>
                </a:lnTo>
                <a:lnTo>
                  <a:pt x="392395" y="3021432"/>
                </a:lnTo>
                <a:lnTo>
                  <a:pt x="364192" y="2996908"/>
                </a:lnTo>
                <a:lnTo>
                  <a:pt x="333535" y="2973610"/>
                </a:lnTo>
                <a:lnTo>
                  <a:pt x="302880" y="2950312"/>
                </a:lnTo>
                <a:lnTo>
                  <a:pt x="272224" y="2927014"/>
                </a:lnTo>
                <a:lnTo>
                  <a:pt x="242794" y="2903714"/>
                </a:lnTo>
                <a:lnTo>
                  <a:pt x="214591" y="2877964"/>
                </a:lnTo>
                <a:lnTo>
                  <a:pt x="190066" y="2852214"/>
                </a:lnTo>
                <a:lnTo>
                  <a:pt x="169221" y="2822783"/>
                </a:lnTo>
                <a:lnTo>
                  <a:pt x="153281" y="2792128"/>
                </a:lnTo>
                <a:lnTo>
                  <a:pt x="142244" y="2755342"/>
                </a:lnTo>
                <a:lnTo>
                  <a:pt x="137339" y="2717328"/>
                </a:lnTo>
                <a:lnTo>
                  <a:pt x="136112" y="2678088"/>
                </a:lnTo>
                <a:lnTo>
                  <a:pt x="139791" y="2636396"/>
                </a:lnTo>
                <a:lnTo>
                  <a:pt x="144696" y="2594705"/>
                </a:lnTo>
                <a:lnTo>
                  <a:pt x="150827" y="2553012"/>
                </a:lnTo>
                <a:lnTo>
                  <a:pt x="155732" y="2511321"/>
                </a:lnTo>
                <a:lnTo>
                  <a:pt x="158185" y="2469629"/>
                </a:lnTo>
                <a:lnTo>
                  <a:pt x="158185" y="2429163"/>
                </a:lnTo>
                <a:lnTo>
                  <a:pt x="153281" y="2391151"/>
                </a:lnTo>
                <a:lnTo>
                  <a:pt x="143470" y="2353137"/>
                </a:lnTo>
                <a:lnTo>
                  <a:pt x="128755" y="2317576"/>
                </a:lnTo>
                <a:lnTo>
                  <a:pt x="110362" y="2280789"/>
                </a:lnTo>
                <a:lnTo>
                  <a:pt x="89515" y="2244004"/>
                </a:lnTo>
                <a:lnTo>
                  <a:pt x="67444" y="2207216"/>
                </a:lnTo>
                <a:lnTo>
                  <a:pt x="46598" y="2171654"/>
                </a:lnTo>
                <a:lnTo>
                  <a:pt x="28203" y="2133642"/>
                </a:lnTo>
                <a:lnTo>
                  <a:pt x="13490" y="2096855"/>
                </a:lnTo>
                <a:lnTo>
                  <a:pt x="3680" y="2058841"/>
                </a:lnTo>
                <a:lnTo>
                  <a:pt x="0" y="2019602"/>
                </a:lnTo>
                <a:lnTo>
                  <a:pt x="3680" y="1980363"/>
                </a:lnTo>
                <a:lnTo>
                  <a:pt x="13490" y="1942350"/>
                </a:lnTo>
                <a:lnTo>
                  <a:pt x="28203" y="1905563"/>
                </a:lnTo>
                <a:lnTo>
                  <a:pt x="46598" y="1867550"/>
                </a:lnTo>
                <a:lnTo>
                  <a:pt x="67444" y="1831989"/>
                </a:lnTo>
                <a:lnTo>
                  <a:pt x="89515" y="1795203"/>
                </a:lnTo>
                <a:lnTo>
                  <a:pt x="110362" y="1758415"/>
                </a:lnTo>
                <a:lnTo>
                  <a:pt x="128755" y="1721629"/>
                </a:lnTo>
                <a:lnTo>
                  <a:pt x="143470" y="1686067"/>
                </a:lnTo>
                <a:lnTo>
                  <a:pt x="153281" y="1648054"/>
                </a:lnTo>
                <a:lnTo>
                  <a:pt x="158185" y="1610042"/>
                </a:lnTo>
                <a:lnTo>
                  <a:pt x="158185" y="1569576"/>
                </a:lnTo>
                <a:lnTo>
                  <a:pt x="155732" y="1527883"/>
                </a:lnTo>
                <a:lnTo>
                  <a:pt x="150827" y="1486192"/>
                </a:lnTo>
                <a:lnTo>
                  <a:pt x="144696" y="1444499"/>
                </a:lnTo>
                <a:lnTo>
                  <a:pt x="139791" y="1402808"/>
                </a:lnTo>
                <a:lnTo>
                  <a:pt x="136112" y="1361117"/>
                </a:lnTo>
                <a:lnTo>
                  <a:pt x="137339" y="1321877"/>
                </a:lnTo>
                <a:lnTo>
                  <a:pt x="142244" y="1283864"/>
                </a:lnTo>
                <a:lnTo>
                  <a:pt x="153281" y="1247077"/>
                </a:lnTo>
                <a:lnTo>
                  <a:pt x="169221" y="1216422"/>
                </a:lnTo>
                <a:lnTo>
                  <a:pt x="190066" y="1186992"/>
                </a:lnTo>
                <a:lnTo>
                  <a:pt x="214591" y="1161241"/>
                </a:lnTo>
                <a:lnTo>
                  <a:pt x="242794" y="1135491"/>
                </a:lnTo>
                <a:lnTo>
                  <a:pt x="272224" y="1112191"/>
                </a:lnTo>
                <a:lnTo>
                  <a:pt x="302880" y="1088893"/>
                </a:lnTo>
                <a:lnTo>
                  <a:pt x="333535" y="1065594"/>
                </a:lnTo>
                <a:lnTo>
                  <a:pt x="364192" y="1042296"/>
                </a:lnTo>
                <a:lnTo>
                  <a:pt x="392395" y="1017772"/>
                </a:lnTo>
                <a:lnTo>
                  <a:pt x="416921" y="989569"/>
                </a:lnTo>
                <a:lnTo>
                  <a:pt x="438991" y="962591"/>
                </a:lnTo>
                <a:lnTo>
                  <a:pt x="456159" y="931936"/>
                </a:lnTo>
                <a:lnTo>
                  <a:pt x="470874" y="898828"/>
                </a:lnTo>
                <a:lnTo>
                  <a:pt x="483136" y="863267"/>
                </a:lnTo>
                <a:lnTo>
                  <a:pt x="494172" y="826479"/>
                </a:lnTo>
                <a:lnTo>
                  <a:pt x="503983" y="789692"/>
                </a:lnTo>
                <a:lnTo>
                  <a:pt x="513793" y="751680"/>
                </a:lnTo>
                <a:lnTo>
                  <a:pt x="524829" y="716119"/>
                </a:lnTo>
                <a:lnTo>
                  <a:pt x="537091" y="680557"/>
                </a:lnTo>
                <a:lnTo>
                  <a:pt x="551806" y="647450"/>
                </a:lnTo>
                <a:lnTo>
                  <a:pt x="570199" y="618021"/>
                </a:lnTo>
                <a:lnTo>
                  <a:pt x="592270" y="591044"/>
                </a:lnTo>
                <a:lnTo>
                  <a:pt x="619248" y="568971"/>
                </a:lnTo>
                <a:lnTo>
                  <a:pt x="648679" y="550578"/>
                </a:lnTo>
                <a:lnTo>
                  <a:pt x="681785" y="535863"/>
                </a:lnTo>
                <a:lnTo>
                  <a:pt x="717347" y="523601"/>
                </a:lnTo>
                <a:lnTo>
                  <a:pt x="752908" y="512565"/>
                </a:lnTo>
                <a:lnTo>
                  <a:pt x="790921" y="502755"/>
                </a:lnTo>
                <a:lnTo>
                  <a:pt x="827707" y="492944"/>
                </a:lnTo>
                <a:lnTo>
                  <a:pt x="864495" y="481908"/>
                </a:lnTo>
                <a:lnTo>
                  <a:pt x="900055" y="469646"/>
                </a:lnTo>
                <a:lnTo>
                  <a:pt x="933163" y="454931"/>
                </a:lnTo>
                <a:lnTo>
                  <a:pt x="963819" y="437765"/>
                </a:lnTo>
                <a:lnTo>
                  <a:pt x="990796" y="415693"/>
                </a:lnTo>
                <a:lnTo>
                  <a:pt x="1019000" y="391167"/>
                </a:lnTo>
                <a:lnTo>
                  <a:pt x="1043525" y="362964"/>
                </a:lnTo>
                <a:lnTo>
                  <a:pt x="1066823" y="333535"/>
                </a:lnTo>
                <a:lnTo>
                  <a:pt x="1090122" y="302879"/>
                </a:lnTo>
                <a:lnTo>
                  <a:pt x="1113420" y="272223"/>
                </a:lnTo>
                <a:lnTo>
                  <a:pt x="1136718" y="242793"/>
                </a:lnTo>
                <a:lnTo>
                  <a:pt x="1162470" y="214590"/>
                </a:lnTo>
                <a:lnTo>
                  <a:pt x="1188220" y="190066"/>
                </a:lnTo>
                <a:lnTo>
                  <a:pt x="1217650" y="169220"/>
                </a:lnTo>
                <a:lnTo>
                  <a:pt x="1248306" y="153279"/>
                </a:lnTo>
                <a:lnTo>
                  <a:pt x="1285093" y="142243"/>
                </a:lnTo>
                <a:lnTo>
                  <a:pt x="1323107" y="137338"/>
                </a:lnTo>
                <a:lnTo>
                  <a:pt x="1362345" y="136111"/>
                </a:lnTo>
                <a:lnTo>
                  <a:pt x="1404036" y="139791"/>
                </a:lnTo>
                <a:lnTo>
                  <a:pt x="1445729" y="144696"/>
                </a:lnTo>
                <a:lnTo>
                  <a:pt x="1487421" y="150827"/>
                </a:lnTo>
                <a:lnTo>
                  <a:pt x="1529113" y="155732"/>
                </a:lnTo>
                <a:lnTo>
                  <a:pt x="1570804" y="158184"/>
                </a:lnTo>
                <a:lnTo>
                  <a:pt x="1611271" y="158184"/>
                </a:lnTo>
                <a:lnTo>
                  <a:pt x="1649285" y="153279"/>
                </a:lnTo>
                <a:lnTo>
                  <a:pt x="1687298" y="143469"/>
                </a:lnTo>
                <a:lnTo>
                  <a:pt x="1724085" y="128755"/>
                </a:lnTo>
                <a:lnTo>
                  <a:pt x="1760871" y="109134"/>
                </a:lnTo>
                <a:lnTo>
                  <a:pt x="1797658" y="89515"/>
                </a:lnTo>
                <a:lnTo>
                  <a:pt x="1834445" y="67443"/>
                </a:lnTo>
                <a:lnTo>
                  <a:pt x="1870007" y="46597"/>
                </a:lnTo>
                <a:lnTo>
                  <a:pt x="1908020" y="28203"/>
                </a:lnTo>
                <a:lnTo>
                  <a:pt x="1944806" y="13488"/>
                </a:lnTo>
                <a:lnTo>
                  <a:pt x="1982820" y="3678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1" name="Picture 10" descr="A group of drinks on a table&#10;&#10;AI-generated content may be incorrect.">
            <a:extLst>
              <a:ext uri="{FF2B5EF4-FFF2-40B4-BE49-F238E27FC236}">
                <a16:creationId xmlns:a16="http://schemas.microsoft.com/office/drawing/2014/main" id="{97EC9E58-949D-64A7-BFE6-9874459085F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2381" r="16237"/>
          <a:stretch>
            <a:fillRect/>
          </a:stretch>
        </p:blipFill>
        <p:spPr>
          <a:xfrm>
            <a:off x="9018358" y="3890298"/>
            <a:ext cx="3173643" cy="2967700"/>
          </a:xfrm>
          <a:custGeom>
            <a:avLst/>
            <a:gdLst/>
            <a:ahLst/>
            <a:cxnLst/>
            <a:rect l="l" t="t" r="r" b="b"/>
            <a:pathLst>
              <a:path w="3173643" h="2967700">
                <a:moveTo>
                  <a:pt x="1885720" y="0"/>
                </a:moveTo>
                <a:lnTo>
                  <a:pt x="1922313" y="3430"/>
                </a:lnTo>
                <a:lnTo>
                  <a:pt x="1957763" y="12579"/>
                </a:lnTo>
                <a:lnTo>
                  <a:pt x="1992070" y="26302"/>
                </a:lnTo>
                <a:lnTo>
                  <a:pt x="2027519" y="43455"/>
                </a:lnTo>
                <a:lnTo>
                  <a:pt x="2060683" y="62896"/>
                </a:lnTo>
                <a:lnTo>
                  <a:pt x="2094991" y="83480"/>
                </a:lnTo>
                <a:lnTo>
                  <a:pt x="2129297" y="101777"/>
                </a:lnTo>
                <a:lnTo>
                  <a:pt x="2163602" y="120075"/>
                </a:lnTo>
                <a:lnTo>
                  <a:pt x="2196766" y="133797"/>
                </a:lnTo>
                <a:lnTo>
                  <a:pt x="2233360" y="142945"/>
                </a:lnTo>
                <a:lnTo>
                  <a:pt x="2268809" y="147520"/>
                </a:lnTo>
                <a:lnTo>
                  <a:pt x="2306546" y="147520"/>
                </a:lnTo>
                <a:lnTo>
                  <a:pt x="2345428" y="145233"/>
                </a:lnTo>
                <a:lnTo>
                  <a:pt x="2384308" y="140659"/>
                </a:lnTo>
                <a:lnTo>
                  <a:pt x="2423190" y="134941"/>
                </a:lnTo>
                <a:lnTo>
                  <a:pt x="2462070" y="130367"/>
                </a:lnTo>
                <a:lnTo>
                  <a:pt x="2500951" y="126936"/>
                </a:lnTo>
                <a:lnTo>
                  <a:pt x="2537544" y="128079"/>
                </a:lnTo>
                <a:lnTo>
                  <a:pt x="2572995" y="132653"/>
                </a:lnTo>
                <a:lnTo>
                  <a:pt x="2607301" y="142945"/>
                </a:lnTo>
                <a:lnTo>
                  <a:pt x="2635891" y="157812"/>
                </a:lnTo>
                <a:lnTo>
                  <a:pt x="2663335" y="177253"/>
                </a:lnTo>
                <a:lnTo>
                  <a:pt x="2687350" y="200124"/>
                </a:lnTo>
                <a:lnTo>
                  <a:pt x="2711365" y="226426"/>
                </a:lnTo>
                <a:lnTo>
                  <a:pt x="2733093" y="253871"/>
                </a:lnTo>
                <a:lnTo>
                  <a:pt x="2754820" y="282461"/>
                </a:lnTo>
                <a:lnTo>
                  <a:pt x="2776547" y="311049"/>
                </a:lnTo>
                <a:lnTo>
                  <a:pt x="2798275" y="338495"/>
                </a:lnTo>
                <a:lnTo>
                  <a:pt x="2821146" y="364797"/>
                </a:lnTo>
                <a:lnTo>
                  <a:pt x="2847448" y="387669"/>
                </a:lnTo>
                <a:lnTo>
                  <a:pt x="2872607" y="408253"/>
                </a:lnTo>
                <a:lnTo>
                  <a:pt x="2901195" y="424261"/>
                </a:lnTo>
                <a:lnTo>
                  <a:pt x="2932071" y="437985"/>
                </a:lnTo>
                <a:lnTo>
                  <a:pt x="2965233" y="449420"/>
                </a:lnTo>
                <a:lnTo>
                  <a:pt x="2999539" y="459712"/>
                </a:lnTo>
                <a:lnTo>
                  <a:pt x="3033847" y="468861"/>
                </a:lnTo>
                <a:lnTo>
                  <a:pt x="3069297" y="478010"/>
                </a:lnTo>
                <a:lnTo>
                  <a:pt x="3102460" y="488302"/>
                </a:lnTo>
                <a:lnTo>
                  <a:pt x="3135622" y="499737"/>
                </a:lnTo>
                <a:lnTo>
                  <a:pt x="3166499" y="513461"/>
                </a:lnTo>
                <a:lnTo>
                  <a:pt x="3173643" y="517926"/>
                </a:lnTo>
                <a:lnTo>
                  <a:pt x="3173643" y="2967700"/>
                </a:lnTo>
                <a:lnTo>
                  <a:pt x="452321" y="2967700"/>
                </a:lnTo>
                <a:lnTo>
                  <a:pt x="450560" y="2961831"/>
                </a:lnTo>
                <a:lnTo>
                  <a:pt x="439125" y="2928666"/>
                </a:lnTo>
                <a:lnTo>
                  <a:pt x="425402" y="2897790"/>
                </a:lnTo>
                <a:lnTo>
                  <a:pt x="409392" y="2869201"/>
                </a:lnTo>
                <a:lnTo>
                  <a:pt x="388809" y="2844043"/>
                </a:lnTo>
                <a:lnTo>
                  <a:pt x="365937" y="2817741"/>
                </a:lnTo>
                <a:lnTo>
                  <a:pt x="339636" y="2794870"/>
                </a:lnTo>
                <a:lnTo>
                  <a:pt x="311046" y="2773142"/>
                </a:lnTo>
                <a:lnTo>
                  <a:pt x="282458" y="2751415"/>
                </a:lnTo>
                <a:lnTo>
                  <a:pt x="253870" y="2729687"/>
                </a:lnTo>
                <a:lnTo>
                  <a:pt x="226423" y="2707959"/>
                </a:lnTo>
                <a:lnTo>
                  <a:pt x="200122" y="2683944"/>
                </a:lnTo>
                <a:lnTo>
                  <a:pt x="177251" y="2659930"/>
                </a:lnTo>
                <a:lnTo>
                  <a:pt x="157812" y="2632484"/>
                </a:lnTo>
                <a:lnTo>
                  <a:pt x="142945" y="2603895"/>
                </a:lnTo>
                <a:lnTo>
                  <a:pt x="132653" y="2569589"/>
                </a:lnTo>
                <a:lnTo>
                  <a:pt x="128079" y="2534138"/>
                </a:lnTo>
                <a:lnTo>
                  <a:pt x="126934" y="2497543"/>
                </a:lnTo>
                <a:lnTo>
                  <a:pt x="130365" y="2458662"/>
                </a:lnTo>
                <a:lnTo>
                  <a:pt x="134940" y="2419782"/>
                </a:lnTo>
                <a:lnTo>
                  <a:pt x="140657" y="2380900"/>
                </a:lnTo>
                <a:lnTo>
                  <a:pt x="145232" y="2342019"/>
                </a:lnTo>
                <a:lnTo>
                  <a:pt x="147519" y="2303138"/>
                </a:lnTo>
                <a:lnTo>
                  <a:pt x="147519" y="2265400"/>
                </a:lnTo>
                <a:lnTo>
                  <a:pt x="142945" y="2229950"/>
                </a:lnTo>
                <a:lnTo>
                  <a:pt x="133796" y="2194499"/>
                </a:lnTo>
                <a:lnTo>
                  <a:pt x="120073" y="2161335"/>
                </a:lnTo>
                <a:lnTo>
                  <a:pt x="102920" y="2127029"/>
                </a:lnTo>
                <a:lnTo>
                  <a:pt x="83479" y="2092723"/>
                </a:lnTo>
                <a:lnTo>
                  <a:pt x="62897" y="2058415"/>
                </a:lnTo>
                <a:lnTo>
                  <a:pt x="43456" y="2025251"/>
                </a:lnTo>
                <a:lnTo>
                  <a:pt x="26302" y="1989801"/>
                </a:lnTo>
                <a:lnTo>
                  <a:pt x="12580" y="1955494"/>
                </a:lnTo>
                <a:lnTo>
                  <a:pt x="3431" y="1920043"/>
                </a:lnTo>
                <a:lnTo>
                  <a:pt x="0" y="1883449"/>
                </a:lnTo>
                <a:lnTo>
                  <a:pt x="3431" y="1846856"/>
                </a:lnTo>
                <a:lnTo>
                  <a:pt x="12580" y="1811405"/>
                </a:lnTo>
                <a:lnTo>
                  <a:pt x="26302" y="1777098"/>
                </a:lnTo>
                <a:lnTo>
                  <a:pt x="43456" y="1741648"/>
                </a:lnTo>
                <a:lnTo>
                  <a:pt x="62897" y="1708484"/>
                </a:lnTo>
                <a:lnTo>
                  <a:pt x="83479" y="1674178"/>
                </a:lnTo>
                <a:lnTo>
                  <a:pt x="102920" y="1639870"/>
                </a:lnTo>
                <a:lnTo>
                  <a:pt x="120073" y="1605564"/>
                </a:lnTo>
                <a:lnTo>
                  <a:pt x="133796" y="1572400"/>
                </a:lnTo>
                <a:lnTo>
                  <a:pt x="142945" y="1536949"/>
                </a:lnTo>
                <a:lnTo>
                  <a:pt x="147519" y="1501500"/>
                </a:lnTo>
                <a:lnTo>
                  <a:pt x="147519" y="1463762"/>
                </a:lnTo>
                <a:lnTo>
                  <a:pt x="145232" y="1424880"/>
                </a:lnTo>
                <a:lnTo>
                  <a:pt x="140657" y="1386000"/>
                </a:lnTo>
                <a:lnTo>
                  <a:pt x="134940" y="1347118"/>
                </a:lnTo>
                <a:lnTo>
                  <a:pt x="130365" y="1308237"/>
                </a:lnTo>
                <a:lnTo>
                  <a:pt x="126934" y="1269356"/>
                </a:lnTo>
                <a:lnTo>
                  <a:pt x="128079" y="1232762"/>
                </a:lnTo>
                <a:lnTo>
                  <a:pt x="132653" y="1197312"/>
                </a:lnTo>
                <a:lnTo>
                  <a:pt x="142945" y="1163004"/>
                </a:lnTo>
                <a:lnTo>
                  <a:pt x="157812" y="1134416"/>
                </a:lnTo>
                <a:lnTo>
                  <a:pt x="177251" y="1106970"/>
                </a:lnTo>
                <a:lnTo>
                  <a:pt x="200122" y="1082955"/>
                </a:lnTo>
                <a:lnTo>
                  <a:pt x="226423" y="1058941"/>
                </a:lnTo>
                <a:lnTo>
                  <a:pt x="253870" y="1037212"/>
                </a:lnTo>
                <a:lnTo>
                  <a:pt x="282458" y="1015484"/>
                </a:lnTo>
                <a:lnTo>
                  <a:pt x="311046" y="993757"/>
                </a:lnTo>
                <a:lnTo>
                  <a:pt x="339636" y="972029"/>
                </a:lnTo>
                <a:lnTo>
                  <a:pt x="365937" y="949159"/>
                </a:lnTo>
                <a:lnTo>
                  <a:pt x="388809" y="922857"/>
                </a:lnTo>
                <a:lnTo>
                  <a:pt x="409392" y="897698"/>
                </a:lnTo>
                <a:lnTo>
                  <a:pt x="425402" y="869109"/>
                </a:lnTo>
                <a:lnTo>
                  <a:pt x="439125" y="838233"/>
                </a:lnTo>
                <a:lnTo>
                  <a:pt x="450560" y="805069"/>
                </a:lnTo>
                <a:lnTo>
                  <a:pt x="460852" y="770761"/>
                </a:lnTo>
                <a:lnTo>
                  <a:pt x="470001" y="736455"/>
                </a:lnTo>
                <a:lnTo>
                  <a:pt x="479150" y="701004"/>
                </a:lnTo>
                <a:lnTo>
                  <a:pt x="489442" y="667841"/>
                </a:lnTo>
                <a:lnTo>
                  <a:pt x="500877" y="634677"/>
                </a:lnTo>
                <a:lnTo>
                  <a:pt x="514600" y="603802"/>
                </a:lnTo>
                <a:lnTo>
                  <a:pt x="531753" y="576357"/>
                </a:lnTo>
                <a:lnTo>
                  <a:pt x="552336" y="551198"/>
                </a:lnTo>
                <a:lnTo>
                  <a:pt x="577494" y="530614"/>
                </a:lnTo>
                <a:lnTo>
                  <a:pt x="604941" y="513461"/>
                </a:lnTo>
                <a:lnTo>
                  <a:pt x="635815" y="499737"/>
                </a:lnTo>
                <a:lnTo>
                  <a:pt x="668979" y="488302"/>
                </a:lnTo>
                <a:lnTo>
                  <a:pt x="702142" y="478010"/>
                </a:lnTo>
                <a:lnTo>
                  <a:pt x="737592" y="468861"/>
                </a:lnTo>
                <a:lnTo>
                  <a:pt x="771898" y="459712"/>
                </a:lnTo>
                <a:lnTo>
                  <a:pt x="806205" y="449420"/>
                </a:lnTo>
                <a:lnTo>
                  <a:pt x="839368" y="437985"/>
                </a:lnTo>
                <a:lnTo>
                  <a:pt x="870244" y="424261"/>
                </a:lnTo>
                <a:lnTo>
                  <a:pt x="898833" y="408253"/>
                </a:lnTo>
                <a:lnTo>
                  <a:pt x="923991" y="387669"/>
                </a:lnTo>
                <a:lnTo>
                  <a:pt x="950293" y="364797"/>
                </a:lnTo>
                <a:lnTo>
                  <a:pt x="973165" y="338495"/>
                </a:lnTo>
                <a:lnTo>
                  <a:pt x="994892" y="311049"/>
                </a:lnTo>
                <a:lnTo>
                  <a:pt x="1016619" y="282461"/>
                </a:lnTo>
                <a:lnTo>
                  <a:pt x="1038347" y="253871"/>
                </a:lnTo>
                <a:lnTo>
                  <a:pt x="1060074" y="226426"/>
                </a:lnTo>
                <a:lnTo>
                  <a:pt x="1084089" y="200124"/>
                </a:lnTo>
                <a:lnTo>
                  <a:pt x="1108103" y="177253"/>
                </a:lnTo>
                <a:lnTo>
                  <a:pt x="1135549" y="157812"/>
                </a:lnTo>
                <a:lnTo>
                  <a:pt x="1164137" y="142945"/>
                </a:lnTo>
                <a:lnTo>
                  <a:pt x="1198445" y="132653"/>
                </a:lnTo>
                <a:lnTo>
                  <a:pt x="1233895" y="128079"/>
                </a:lnTo>
                <a:lnTo>
                  <a:pt x="1270487" y="126936"/>
                </a:lnTo>
                <a:lnTo>
                  <a:pt x="1309368" y="130367"/>
                </a:lnTo>
                <a:lnTo>
                  <a:pt x="1348249" y="134941"/>
                </a:lnTo>
                <a:lnTo>
                  <a:pt x="1387131" y="140659"/>
                </a:lnTo>
                <a:lnTo>
                  <a:pt x="1426011" y="145233"/>
                </a:lnTo>
                <a:lnTo>
                  <a:pt x="1464891" y="147520"/>
                </a:lnTo>
                <a:lnTo>
                  <a:pt x="1502630" y="147520"/>
                </a:lnTo>
                <a:lnTo>
                  <a:pt x="1538080" y="142945"/>
                </a:lnTo>
                <a:lnTo>
                  <a:pt x="1573531" y="133797"/>
                </a:lnTo>
                <a:lnTo>
                  <a:pt x="1607837" y="120075"/>
                </a:lnTo>
                <a:lnTo>
                  <a:pt x="1642143" y="101777"/>
                </a:lnTo>
                <a:lnTo>
                  <a:pt x="1676450" y="83480"/>
                </a:lnTo>
                <a:lnTo>
                  <a:pt x="1710756" y="62896"/>
                </a:lnTo>
                <a:lnTo>
                  <a:pt x="1743919" y="43455"/>
                </a:lnTo>
                <a:lnTo>
                  <a:pt x="1779370" y="26302"/>
                </a:lnTo>
                <a:lnTo>
                  <a:pt x="1813676" y="12579"/>
                </a:lnTo>
                <a:lnTo>
                  <a:pt x="1849126" y="343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939368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FC012A5-170D-4B0F-A916-A8EE2C6CE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F40654-5E8C-468A-9596-50927AF1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459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C3E638-6E43-66AB-C48A-69D17AEDC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1354945"/>
            <a:ext cx="2059048" cy="4148110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2A1A00"/>
                </a:solidFill>
              </a:rPr>
              <a:t>Reflections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B1BD4A-8DE6-4266-9C27-59260F938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346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327D-DEF2-95DF-FF4C-D7D68BD25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8580" y="1354945"/>
            <a:ext cx="7601419" cy="4148110"/>
          </a:xfrm>
        </p:spPr>
        <p:txBody>
          <a:bodyPr anchor="ctr">
            <a:normAutofit/>
          </a:bodyPr>
          <a:lstStyle/>
          <a:p>
            <a:r>
              <a:rPr lang="en-US" sz="2800" dirty="0"/>
              <a:t>Real-world data often requires cleaning 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Prior business knowledge helps improve analysis, more easily detecting miscalculations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Organizing consists of procedures to resolve conflicts, not only to avoid them </a:t>
            </a:r>
          </a:p>
        </p:txBody>
      </p:sp>
    </p:spTree>
    <p:extLst>
      <p:ext uri="{BB962C8B-B14F-4D97-AF65-F5344CB8AC3E}">
        <p14:creationId xmlns:p14="http://schemas.microsoft.com/office/powerpoint/2010/main" val="303883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B3D315-2706-4149-873C-331EDFAFE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8B96A-BE58-F1A3-3852-56458A26B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949642"/>
            <a:ext cx="4882422" cy="1492132"/>
          </a:xfrm>
        </p:spPr>
        <p:txBody>
          <a:bodyPr>
            <a:normAutofit/>
          </a:bodyPr>
          <a:lstStyle/>
          <a:p>
            <a:r>
              <a:rPr lang="en-US" sz="7200" dirty="0"/>
              <a:t>Thank you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04E398-086D-467C-B390-9F9079FA7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28F65-7DAF-C73F-DAF9-6ED1075A1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3721" y="3046264"/>
            <a:ext cx="2479494" cy="1492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Questions?</a:t>
            </a: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20E344BB-E23E-4198-B2C7-8E752C6A9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90140" y="61344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4A81DFDC-FC54-E891-BF76-84FE670AF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99261" y="1619392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0963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9264</TotalTime>
  <Words>335</Words>
  <Application>Microsoft Macintosh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Impact</vt:lpstr>
      <vt:lpstr>Badge</vt:lpstr>
      <vt:lpstr>Café Le Marcy</vt:lpstr>
      <vt:lpstr>Table of Contents</vt:lpstr>
      <vt:lpstr>Café Scenario</vt:lpstr>
      <vt:lpstr>Data Cleaning</vt:lpstr>
      <vt:lpstr>Business Questions</vt:lpstr>
      <vt:lpstr>Key Findings</vt:lpstr>
      <vt:lpstr>Recommendations</vt:lpstr>
      <vt:lpstr>Reflections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Segal</dc:creator>
  <cp:lastModifiedBy>Thomas Segal</cp:lastModifiedBy>
  <cp:revision>3</cp:revision>
  <dcterms:created xsi:type="dcterms:W3CDTF">2025-06-17T19:12:52Z</dcterms:created>
  <dcterms:modified xsi:type="dcterms:W3CDTF">2025-06-24T05:37:01Z</dcterms:modified>
</cp:coreProperties>
</file>