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78"/>
    <p:restoredTop sz="94653"/>
  </p:normalViewPr>
  <p:slideViewPr>
    <p:cSldViewPr snapToGrid="0">
      <p:cViewPr varScale="1">
        <p:scale>
          <a:sx n="60" d="100"/>
          <a:sy n="60" d="100"/>
        </p:scale>
        <p:origin x="200" y="1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7BBFB16-D3A4-0A47-9FBF-6CBD8519801F}" type="datetimeFigureOut">
              <a:rPr lang="en-US" smtClean="0"/>
              <a:t>6/17/25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7C20FD3-281F-A648-8530-BB6D87A6EF2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80654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BFB16-D3A4-0A47-9FBF-6CBD8519801F}" type="datetimeFigureOut">
              <a:rPr lang="en-US" smtClean="0"/>
              <a:t>6/17/25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20FD3-281F-A648-8530-BB6D87A6E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31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BFB16-D3A4-0A47-9FBF-6CBD8519801F}" type="datetimeFigureOut">
              <a:rPr lang="en-US" smtClean="0"/>
              <a:t>6/17/25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20FD3-281F-A648-8530-BB6D87A6E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06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BFB16-D3A4-0A47-9FBF-6CBD8519801F}" type="datetimeFigureOut">
              <a:rPr lang="en-US" smtClean="0"/>
              <a:t>6/17/25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20FD3-281F-A648-8530-BB6D87A6E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217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7BBFB16-D3A4-0A47-9FBF-6CBD8519801F}" type="datetimeFigureOut">
              <a:rPr lang="en-US" smtClean="0"/>
              <a:t>6/17/25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7C20FD3-281F-A648-8530-BB6D87A6EF2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07957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BFB16-D3A4-0A47-9FBF-6CBD8519801F}" type="datetimeFigureOut">
              <a:rPr lang="en-US" smtClean="0"/>
              <a:t>6/17/25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20FD3-281F-A648-8530-BB6D87A6E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725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BFB16-D3A4-0A47-9FBF-6CBD8519801F}" type="datetimeFigureOut">
              <a:rPr lang="en-US" smtClean="0"/>
              <a:t>6/17/25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20FD3-281F-A648-8530-BB6D87A6E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552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BFB16-D3A4-0A47-9FBF-6CBD8519801F}" type="datetimeFigureOut">
              <a:rPr lang="en-US" smtClean="0"/>
              <a:t>6/17/25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20FD3-281F-A648-8530-BB6D87A6E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91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BFB16-D3A4-0A47-9FBF-6CBD8519801F}" type="datetimeFigureOut">
              <a:rPr lang="en-US" smtClean="0"/>
              <a:t>6/17/25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20FD3-281F-A648-8530-BB6D87A6E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66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7BBFB16-D3A4-0A47-9FBF-6CBD8519801F}" type="datetimeFigureOut">
              <a:rPr lang="en-US" smtClean="0"/>
              <a:t>6/17/25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07C20FD3-281F-A648-8530-BB6D87A6EF2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21039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7BBFB16-D3A4-0A47-9FBF-6CBD8519801F}" type="datetimeFigureOut">
              <a:rPr lang="en-US" smtClean="0"/>
              <a:t>6/17/25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07C20FD3-281F-A648-8530-BB6D87A6E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7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7BBFB16-D3A4-0A47-9FBF-6CBD8519801F}" type="datetimeFigureOut">
              <a:rPr lang="en-US" smtClean="0"/>
              <a:t>6/17/25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7C20FD3-281F-A648-8530-BB6D87A6EF2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94026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15DEDD7-7B31-4EF1-B7C7-5AEE3208C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F9FCC4-B110-2D82-34A1-C3A69E850B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849" y="954923"/>
            <a:ext cx="5875694" cy="4504620"/>
          </a:xfrm>
        </p:spPr>
        <p:txBody>
          <a:bodyPr>
            <a:normAutofit/>
          </a:bodyPr>
          <a:lstStyle/>
          <a:p>
            <a:r>
              <a:rPr lang="en-US" sz="9600" dirty="0"/>
              <a:t>Café Le Marcy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6E9CA1-07C2-7B57-13FA-B3D04F8DD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157" y="5572664"/>
            <a:ext cx="5877385" cy="84180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By Debo, Ro, Thomas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242CC7A-3D6E-47A4-B9D1-860978459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6174" y="0"/>
            <a:ext cx="5282519" cy="6858000"/>
          </a:xfrm>
          <a:custGeom>
            <a:avLst/>
            <a:gdLst>
              <a:gd name="connsiteX0" fmla="*/ 189795 w 5282519"/>
              <a:gd name="connsiteY0" fmla="*/ 0 h 6858000"/>
              <a:gd name="connsiteX1" fmla="*/ 5282519 w 5282519"/>
              <a:gd name="connsiteY1" fmla="*/ 0 h 6858000"/>
              <a:gd name="connsiteX2" fmla="*/ 5282519 w 5282519"/>
              <a:gd name="connsiteY2" fmla="*/ 6858000 h 6858000"/>
              <a:gd name="connsiteX3" fmla="*/ 189795 w 5282519"/>
              <a:gd name="connsiteY3" fmla="*/ 6858000 h 6858000"/>
              <a:gd name="connsiteX4" fmla="*/ 184756 w 5282519"/>
              <a:gd name="connsiteY4" fmla="*/ 6791325 h 6858000"/>
              <a:gd name="connsiteX5" fmla="*/ 176358 w 5282519"/>
              <a:gd name="connsiteY5" fmla="*/ 6735762 h 6858000"/>
              <a:gd name="connsiteX6" fmla="*/ 166281 w 5282519"/>
              <a:gd name="connsiteY6" fmla="*/ 6683375 h 6858000"/>
              <a:gd name="connsiteX7" fmla="*/ 149485 w 5282519"/>
              <a:gd name="connsiteY7" fmla="*/ 6640512 h 6858000"/>
              <a:gd name="connsiteX8" fmla="*/ 132689 w 5282519"/>
              <a:gd name="connsiteY8" fmla="*/ 6597650 h 6858000"/>
              <a:gd name="connsiteX9" fmla="*/ 112534 w 5282519"/>
              <a:gd name="connsiteY9" fmla="*/ 6561137 h 6858000"/>
              <a:gd name="connsiteX10" fmla="*/ 92379 w 5282519"/>
              <a:gd name="connsiteY10" fmla="*/ 6523037 h 6858000"/>
              <a:gd name="connsiteX11" fmla="*/ 73903 w 5282519"/>
              <a:gd name="connsiteY11" fmla="*/ 6488112 h 6858000"/>
              <a:gd name="connsiteX12" fmla="*/ 55427 w 5282519"/>
              <a:gd name="connsiteY12" fmla="*/ 6448425 h 6858000"/>
              <a:gd name="connsiteX13" fmla="*/ 38632 w 5282519"/>
              <a:gd name="connsiteY13" fmla="*/ 6407150 h 6858000"/>
              <a:gd name="connsiteX14" fmla="*/ 23515 w 5282519"/>
              <a:gd name="connsiteY14" fmla="*/ 6361112 h 6858000"/>
              <a:gd name="connsiteX15" fmla="*/ 11758 w 5282519"/>
              <a:gd name="connsiteY15" fmla="*/ 6311900 h 6858000"/>
              <a:gd name="connsiteX16" fmla="*/ 3359 w 5282519"/>
              <a:gd name="connsiteY16" fmla="*/ 6251575 h 6858000"/>
              <a:gd name="connsiteX17" fmla="*/ 0 w 5282519"/>
              <a:gd name="connsiteY17" fmla="*/ 6183312 h 6858000"/>
              <a:gd name="connsiteX18" fmla="*/ 3359 w 5282519"/>
              <a:gd name="connsiteY18" fmla="*/ 6113462 h 6858000"/>
              <a:gd name="connsiteX19" fmla="*/ 11758 w 5282519"/>
              <a:gd name="connsiteY19" fmla="*/ 6056312 h 6858000"/>
              <a:gd name="connsiteX20" fmla="*/ 23515 w 5282519"/>
              <a:gd name="connsiteY20" fmla="*/ 6003925 h 6858000"/>
              <a:gd name="connsiteX21" fmla="*/ 38632 w 5282519"/>
              <a:gd name="connsiteY21" fmla="*/ 5956300 h 6858000"/>
              <a:gd name="connsiteX22" fmla="*/ 55427 w 5282519"/>
              <a:gd name="connsiteY22" fmla="*/ 5915025 h 6858000"/>
              <a:gd name="connsiteX23" fmla="*/ 75583 w 5282519"/>
              <a:gd name="connsiteY23" fmla="*/ 5876925 h 6858000"/>
              <a:gd name="connsiteX24" fmla="*/ 95738 w 5282519"/>
              <a:gd name="connsiteY24" fmla="*/ 5840412 h 6858000"/>
              <a:gd name="connsiteX25" fmla="*/ 115893 w 5282519"/>
              <a:gd name="connsiteY25" fmla="*/ 5802312 h 6858000"/>
              <a:gd name="connsiteX26" fmla="*/ 134368 w 5282519"/>
              <a:gd name="connsiteY26" fmla="*/ 5762625 h 6858000"/>
              <a:gd name="connsiteX27" fmla="*/ 152844 w 5282519"/>
              <a:gd name="connsiteY27" fmla="*/ 5721350 h 6858000"/>
              <a:gd name="connsiteX28" fmla="*/ 167960 w 5282519"/>
              <a:gd name="connsiteY28" fmla="*/ 5675312 h 6858000"/>
              <a:gd name="connsiteX29" fmla="*/ 178038 w 5282519"/>
              <a:gd name="connsiteY29" fmla="*/ 5622925 h 6858000"/>
              <a:gd name="connsiteX30" fmla="*/ 188115 w 5282519"/>
              <a:gd name="connsiteY30" fmla="*/ 5562600 h 6858000"/>
              <a:gd name="connsiteX31" fmla="*/ 189795 w 5282519"/>
              <a:gd name="connsiteY31" fmla="*/ 5494337 h 6858000"/>
              <a:gd name="connsiteX32" fmla="*/ 188115 w 5282519"/>
              <a:gd name="connsiteY32" fmla="*/ 5426075 h 6858000"/>
              <a:gd name="connsiteX33" fmla="*/ 178038 w 5282519"/>
              <a:gd name="connsiteY33" fmla="*/ 5365750 h 6858000"/>
              <a:gd name="connsiteX34" fmla="*/ 167960 w 5282519"/>
              <a:gd name="connsiteY34" fmla="*/ 5313362 h 6858000"/>
              <a:gd name="connsiteX35" fmla="*/ 152844 w 5282519"/>
              <a:gd name="connsiteY35" fmla="*/ 5268912 h 6858000"/>
              <a:gd name="connsiteX36" fmla="*/ 134368 w 5282519"/>
              <a:gd name="connsiteY36" fmla="*/ 5226050 h 6858000"/>
              <a:gd name="connsiteX37" fmla="*/ 115893 w 5282519"/>
              <a:gd name="connsiteY37" fmla="*/ 5186362 h 6858000"/>
              <a:gd name="connsiteX38" fmla="*/ 95738 w 5282519"/>
              <a:gd name="connsiteY38" fmla="*/ 5149850 h 6858000"/>
              <a:gd name="connsiteX39" fmla="*/ 75583 w 5282519"/>
              <a:gd name="connsiteY39" fmla="*/ 5114925 h 6858000"/>
              <a:gd name="connsiteX40" fmla="*/ 55427 w 5282519"/>
              <a:gd name="connsiteY40" fmla="*/ 5075237 h 6858000"/>
              <a:gd name="connsiteX41" fmla="*/ 38632 w 5282519"/>
              <a:gd name="connsiteY41" fmla="*/ 5033962 h 6858000"/>
              <a:gd name="connsiteX42" fmla="*/ 23515 w 5282519"/>
              <a:gd name="connsiteY42" fmla="*/ 4987925 h 6858000"/>
              <a:gd name="connsiteX43" fmla="*/ 11758 w 5282519"/>
              <a:gd name="connsiteY43" fmla="*/ 4935537 h 6858000"/>
              <a:gd name="connsiteX44" fmla="*/ 3359 w 5282519"/>
              <a:gd name="connsiteY44" fmla="*/ 4875212 h 6858000"/>
              <a:gd name="connsiteX45" fmla="*/ 0 w 5282519"/>
              <a:gd name="connsiteY45" fmla="*/ 4806950 h 6858000"/>
              <a:gd name="connsiteX46" fmla="*/ 3359 w 5282519"/>
              <a:gd name="connsiteY46" fmla="*/ 4738687 h 6858000"/>
              <a:gd name="connsiteX47" fmla="*/ 11758 w 5282519"/>
              <a:gd name="connsiteY47" fmla="*/ 4678362 h 6858000"/>
              <a:gd name="connsiteX48" fmla="*/ 23515 w 5282519"/>
              <a:gd name="connsiteY48" fmla="*/ 4625975 h 6858000"/>
              <a:gd name="connsiteX49" fmla="*/ 38632 w 5282519"/>
              <a:gd name="connsiteY49" fmla="*/ 4579937 h 6858000"/>
              <a:gd name="connsiteX50" fmla="*/ 55427 w 5282519"/>
              <a:gd name="connsiteY50" fmla="*/ 4537075 h 6858000"/>
              <a:gd name="connsiteX51" fmla="*/ 75583 w 5282519"/>
              <a:gd name="connsiteY51" fmla="*/ 4498975 h 6858000"/>
              <a:gd name="connsiteX52" fmla="*/ 115893 w 5282519"/>
              <a:gd name="connsiteY52" fmla="*/ 4424362 h 6858000"/>
              <a:gd name="connsiteX53" fmla="*/ 134368 w 5282519"/>
              <a:gd name="connsiteY53" fmla="*/ 4386262 h 6858000"/>
              <a:gd name="connsiteX54" fmla="*/ 152844 w 5282519"/>
              <a:gd name="connsiteY54" fmla="*/ 4343400 h 6858000"/>
              <a:gd name="connsiteX55" fmla="*/ 167960 w 5282519"/>
              <a:gd name="connsiteY55" fmla="*/ 4297362 h 6858000"/>
              <a:gd name="connsiteX56" fmla="*/ 178038 w 5282519"/>
              <a:gd name="connsiteY56" fmla="*/ 4244975 h 6858000"/>
              <a:gd name="connsiteX57" fmla="*/ 188115 w 5282519"/>
              <a:gd name="connsiteY57" fmla="*/ 4186237 h 6858000"/>
              <a:gd name="connsiteX58" fmla="*/ 189795 w 5282519"/>
              <a:gd name="connsiteY58" fmla="*/ 4116387 h 6858000"/>
              <a:gd name="connsiteX59" fmla="*/ 188115 w 5282519"/>
              <a:gd name="connsiteY59" fmla="*/ 4048125 h 6858000"/>
              <a:gd name="connsiteX60" fmla="*/ 178038 w 5282519"/>
              <a:gd name="connsiteY60" fmla="*/ 3987800 h 6858000"/>
              <a:gd name="connsiteX61" fmla="*/ 167960 w 5282519"/>
              <a:gd name="connsiteY61" fmla="*/ 3935412 h 6858000"/>
              <a:gd name="connsiteX62" fmla="*/ 152844 w 5282519"/>
              <a:gd name="connsiteY62" fmla="*/ 3890962 h 6858000"/>
              <a:gd name="connsiteX63" fmla="*/ 134368 w 5282519"/>
              <a:gd name="connsiteY63" fmla="*/ 3848100 h 6858000"/>
              <a:gd name="connsiteX64" fmla="*/ 115893 w 5282519"/>
              <a:gd name="connsiteY64" fmla="*/ 3811587 h 6858000"/>
              <a:gd name="connsiteX65" fmla="*/ 75583 w 5282519"/>
              <a:gd name="connsiteY65" fmla="*/ 3736975 h 6858000"/>
              <a:gd name="connsiteX66" fmla="*/ 55427 w 5282519"/>
              <a:gd name="connsiteY66" fmla="*/ 3697287 h 6858000"/>
              <a:gd name="connsiteX67" fmla="*/ 38632 w 5282519"/>
              <a:gd name="connsiteY67" fmla="*/ 3656012 h 6858000"/>
              <a:gd name="connsiteX68" fmla="*/ 23515 w 5282519"/>
              <a:gd name="connsiteY68" fmla="*/ 3609975 h 6858000"/>
              <a:gd name="connsiteX69" fmla="*/ 11758 w 5282519"/>
              <a:gd name="connsiteY69" fmla="*/ 3557587 h 6858000"/>
              <a:gd name="connsiteX70" fmla="*/ 3359 w 5282519"/>
              <a:gd name="connsiteY70" fmla="*/ 3497262 h 6858000"/>
              <a:gd name="connsiteX71" fmla="*/ 0 w 5282519"/>
              <a:gd name="connsiteY71" fmla="*/ 3427412 h 6858000"/>
              <a:gd name="connsiteX72" fmla="*/ 3359 w 5282519"/>
              <a:gd name="connsiteY72" fmla="*/ 3360737 h 6858000"/>
              <a:gd name="connsiteX73" fmla="*/ 11758 w 5282519"/>
              <a:gd name="connsiteY73" fmla="*/ 3300412 h 6858000"/>
              <a:gd name="connsiteX74" fmla="*/ 23515 w 5282519"/>
              <a:gd name="connsiteY74" fmla="*/ 3248025 h 6858000"/>
              <a:gd name="connsiteX75" fmla="*/ 38632 w 5282519"/>
              <a:gd name="connsiteY75" fmla="*/ 3201987 h 6858000"/>
              <a:gd name="connsiteX76" fmla="*/ 55427 w 5282519"/>
              <a:gd name="connsiteY76" fmla="*/ 3160712 h 6858000"/>
              <a:gd name="connsiteX77" fmla="*/ 75583 w 5282519"/>
              <a:gd name="connsiteY77" fmla="*/ 3121025 h 6858000"/>
              <a:gd name="connsiteX78" fmla="*/ 95738 w 5282519"/>
              <a:gd name="connsiteY78" fmla="*/ 3084512 h 6858000"/>
              <a:gd name="connsiteX79" fmla="*/ 115893 w 5282519"/>
              <a:gd name="connsiteY79" fmla="*/ 3046412 h 6858000"/>
              <a:gd name="connsiteX80" fmla="*/ 134368 w 5282519"/>
              <a:gd name="connsiteY80" fmla="*/ 3009900 h 6858000"/>
              <a:gd name="connsiteX81" fmla="*/ 152844 w 5282519"/>
              <a:gd name="connsiteY81" fmla="*/ 2967037 h 6858000"/>
              <a:gd name="connsiteX82" fmla="*/ 167960 w 5282519"/>
              <a:gd name="connsiteY82" fmla="*/ 2922587 h 6858000"/>
              <a:gd name="connsiteX83" fmla="*/ 178038 w 5282519"/>
              <a:gd name="connsiteY83" fmla="*/ 2868612 h 6858000"/>
              <a:gd name="connsiteX84" fmla="*/ 188115 w 5282519"/>
              <a:gd name="connsiteY84" fmla="*/ 2809875 h 6858000"/>
              <a:gd name="connsiteX85" fmla="*/ 189795 w 5282519"/>
              <a:gd name="connsiteY85" fmla="*/ 2741612 h 6858000"/>
              <a:gd name="connsiteX86" fmla="*/ 188115 w 5282519"/>
              <a:gd name="connsiteY86" fmla="*/ 2671762 h 6858000"/>
              <a:gd name="connsiteX87" fmla="*/ 178038 w 5282519"/>
              <a:gd name="connsiteY87" fmla="*/ 2613025 h 6858000"/>
              <a:gd name="connsiteX88" fmla="*/ 167960 w 5282519"/>
              <a:gd name="connsiteY88" fmla="*/ 2560637 h 6858000"/>
              <a:gd name="connsiteX89" fmla="*/ 152844 w 5282519"/>
              <a:gd name="connsiteY89" fmla="*/ 2513012 h 6858000"/>
              <a:gd name="connsiteX90" fmla="*/ 134368 w 5282519"/>
              <a:gd name="connsiteY90" fmla="*/ 2471737 h 6858000"/>
              <a:gd name="connsiteX91" fmla="*/ 115893 w 5282519"/>
              <a:gd name="connsiteY91" fmla="*/ 2433637 h 6858000"/>
              <a:gd name="connsiteX92" fmla="*/ 95738 w 5282519"/>
              <a:gd name="connsiteY92" fmla="*/ 2395537 h 6858000"/>
              <a:gd name="connsiteX93" fmla="*/ 75583 w 5282519"/>
              <a:gd name="connsiteY93" fmla="*/ 2359025 h 6858000"/>
              <a:gd name="connsiteX94" fmla="*/ 55427 w 5282519"/>
              <a:gd name="connsiteY94" fmla="*/ 2319337 h 6858000"/>
              <a:gd name="connsiteX95" fmla="*/ 38632 w 5282519"/>
              <a:gd name="connsiteY95" fmla="*/ 2278062 h 6858000"/>
              <a:gd name="connsiteX96" fmla="*/ 23515 w 5282519"/>
              <a:gd name="connsiteY96" fmla="*/ 2232025 h 6858000"/>
              <a:gd name="connsiteX97" fmla="*/ 11758 w 5282519"/>
              <a:gd name="connsiteY97" fmla="*/ 2179637 h 6858000"/>
              <a:gd name="connsiteX98" fmla="*/ 3359 w 5282519"/>
              <a:gd name="connsiteY98" fmla="*/ 2119312 h 6858000"/>
              <a:gd name="connsiteX99" fmla="*/ 0 w 5282519"/>
              <a:gd name="connsiteY99" fmla="*/ 2051050 h 6858000"/>
              <a:gd name="connsiteX100" fmla="*/ 3359 w 5282519"/>
              <a:gd name="connsiteY100" fmla="*/ 1982787 h 6858000"/>
              <a:gd name="connsiteX101" fmla="*/ 11758 w 5282519"/>
              <a:gd name="connsiteY101" fmla="*/ 1922462 h 6858000"/>
              <a:gd name="connsiteX102" fmla="*/ 23515 w 5282519"/>
              <a:gd name="connsiteY102" fmla="*/ 1870075 h 6858000"/>
              <a:gd name="connsiteX103" fmla="*/ 38632 w 5282519"/>
              <a:gd name="connsiteY103" fmla="*/ 1824037 h 6858000"/>
              <a:gd name="connsiteX104" fmla="*/ 55427 w 5282519"/>
              <a:gd name="connsiteY104" fmla="*/ 1782762 h 6858000"/>
              <a:gd name="connsiteX105" fmla="*/ 75583 w 5282519"/>
              <a:gd name="connsiteY105" fmla="*/ 1743075 h 6858000"/>
              <a:gd name="connsiteX106" fmla="*/ 95738 w 5282519"/>
              <a:gd name="connsiteY106" fmla="*/ 1708150 h 6858000"/>
              <a:gd name="connsiteX107" fmla="*/ 115893 w 5282519"/>
              <a:gd name="connsiteY107" fmla="*/ 1671637 h 6858000"/>
              <a:gd name="connsiteX108" fmla="*/ 134368 w 5282519"/>
              <a:gd name="connsiteY108" fmla="*/ 1631950 h 6858000"/>
              <a:gd name="connsiteX109" fmla="*/ 152844 w 5282519"/>
              <a:gd name="connsiteY109" fmla="*/ 1589087 h 6858000"/>
              <a:gd name="connsiteX110" fmla="*/ 167960 w 5282519"/>
              <a:gd name="connsiteY110" fmla="*/ 1544637 h 6858000"/>
              <a:gd name="connsiteX111" fmla="*/ 178038 w 5282519"/>
              <a:gd name="connsiteY111" fmla="*/ 1492250 h 6858000"/>
              <a:gd name="connsiteX112" fmla="*/ 188115 w 5282519"/>
              <a:gd name="connsiteY112" fmla="*/ 1431925 h 6858000"/>
              <a:gd name="connsiteX113" fmla="*/ 189795 w 5282519"/>
              <a:gd name="connsiteY113" fmla="*/ 1363662 h 6858000"/>
              <a:gd name="connsiteX114" fmla="*/ 188115 w 5282519"/>
              <a:gd name="connsiteY114" fmla="*/ 1295400 h 6858000"/>
              <a:gd name="connsiteX115" fmla="*/ 178038 w 5282519"/>
              <a:gd name="connsiteY115" fmla="*/ 1235075 h 6858000"/>
              <a:gd name="connsiteX116" fmla="*/ 167960 w 5282519"/>
              <a:gd name="connsiteY116" fmla="*/ 1182687 h 6858000"/>
              <a:gd name="connsiteX117" fmla="*/ 152844 w 5282519"/>
              <a:gd name="connsiteY117" fmla="*/ 1136650 h 6858000"/>
              <a:gd name="connsiteX118" fmla="*/ 134368 w 5282519"/>
              <a:gd name="connsiteY118" fmla="*/ 1095375 h 6858000"/>
              <a:gd name="connsiteX119" fmla="*/ 115893 w 5282519"/>
              <a:gd name="connsiteY119" fmla="*/ 1055687 h 6858000"/>
              <a:gd name="connsiteX120" fmla="*/ 95738 w 5282519"/>
              <a:gd name="connsiteY120" fmla="*/ 1017587 h 6858000"/>
              <a:gd name="connsiteX121" fmla="*/ 75583 w 5282519"/>
              <a:gd name="connsiteY121" fmla="*/ 981075 h 6858000"/>
              <a:gd name="connsiteX122" fmla="*/ 55427 w 5282519"/>
              <a:gd name="connsiteY122" fmla="*/ 942975 h 6858000"/>
              <a:gd name="connsiteX123" fmla="*/ 38632 w 5282519"/>
              <a:gd name="connsiteY123" fmla="*/ 901700 h 6858000"/>
              <a:gd name="connsiteX124" fmla="*/ 23515 w 5282519"/>
              <a:gd name="connsiteY124" fmla="*/ 854075 h 6858000"/>
              <a:gd name="connsiteX125" fmla="*/ 11758 w 5282519"/>
              <a:gd name="connsiteY125" fmla="*/ 801687 h 6858000"/>
              <a:gd name="connsiteX126" fmla="*/ 3359 w 5282519"/>
              <a:gd name="connsiteY126" fmla="*/ 744537 h 6858000"/>
              <a:gd name="connsiteX127" fmla="*/ 0 w 5282519"/>
              <a:gd name="connsiteY127" fmla="*/ 673100 h 6858000"/>
              <a:gd name="connsiteX128" fmla="*/ 3359 w 5282519"/>
              <a:gd name="connsiteY128" fmla="*/ 606425 h 6858000"/>
              <a:gd name="connsiteX129" fmla="*/ 11758 w 5282519"/>
              <a:gd name="connsiteY129" fmla="*/ 546100 h 6858000"/>
              <a:gd name="connsiteX130" fmla="*/ 23515 w 5282519"/>
              <a:gd name="connsiteY130" fmla="*/ 496887 h 6858000"/>
              <a:gd name="connsiteX131" fmla="*/ 38632 w 5282519"/>
              <a:gd name="connsiteY131" fmla="*/ 450850 h 6858000"/>
              <a:gd name="connsiteX132" fmla="*/ 55427 w 5282519"/>
              <a:gd name="connsiteY132" fmla="*/ 409575 h 6858000"/>
              <a:gd name="connsiteX133" fmla="*/ 73903 w 5282519"/>
              <a:gd name="connsiteY133" fmla="*/ 369887 h 6858000"/>
              <a:gd name="connsiteX134" fmla="*/ 92379 w 5282519"/>
              <a:gd name="connsiteY134" fmla="*/ 334962 h 6858000"/>
              <a:gd name="connsiteX135" fmla="*/ 112534 w 5282519"/>
              <a:gd name="connsiteY135" fmla="*/ 296862 h 6858000"/>
              <a:gd name="connsiteX136" fmla="*/ 132689 w 5282519"/>
              <a:gd name="connsiteY136" fmla="*/ 260350 h 6858000"/>
              <a:gd name="connsiteX137" fmla="*/ 149485 w 5282519"/>
              <a:gd name="connsiteY137" fmla="*/ 217487 h 6858000"/>
              <a:gd name="connsiteX138" fmla="*/ 166281 w 5282519"/>
              <a:gd name="connsiteY138" fmla="*/ 174625 h 6858000"/>
              <a:gd name="connsiteX139" fmla="*/ 176358 w 5282519"/>
              <a:gd name="connsiteY139" fmla="*/ 122237 h 6858000"/>
              <a:gd name="connsiteX140" fmla="*/ 184756 w 5282519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5282519" h="6858000">
                <a:moveTo>
                  <a:pt x="189795" y="0"/>
                </a:moveTo>
                <a:lnTo>
                  <a:pt x="5282519" y="0"/>
                </a:lnTo>
                <a:lnTo>
                  <a:pt x="5282519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Hot chocolate in a cafe facing window">
            <a:extLst>
              <a:ext uri="{FF2B5EF4-FFF2-40B4-BE49-F238E27FC236}">
                <a16:creationId xmlns:a16="http://schemas.microsoft.com/office/drawing/2014/main" id="{594D21B5-5FF1-1352-9F8F-EF85523082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850" r="21733" b="-1"/>
          <a:stretch>
            <a:fillRect/>
          </a:stretch>
        </p:blipFill>
        <p:spPr>
          <a:xfrm>
            <a:off x="6909481" y="10"/>
            <a:ext cx="5282519" cy="6857990"/>
          </a:xfrm>
          <a:custGeom>
            <a:avLst/>
            <a:gdLst/>
            <a:ahLst/>
            <a:cxnLst/>
            <a:rect l="l" t="t" r="r" b="b"/>
            <a:pathLst>
              <a:path w="5282519" h="6858000">
                <a:moveTo>
                  <a:pt x="189795" y="0"/>
                </a:moveTo>
                <a:lnTo>
                  <a:pt x="5282519" y="0"/>
                </a:lnTo>
                <a:lnTo>
                  <a:pt x="5282519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87503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BBAE1-E1D3-83FC-90BD-9EC7159E5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8174E-86B0-6FE5-D665-AB1ABEBE7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99309"/>
            <a:ext cx="10178322" cy="448028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800" dirty="0"/>
              <a:t>Café Scenario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Data Cleaning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Business Questions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Key Findings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Recommendations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Reflections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Questions?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524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ink calculator">
            <a:extLst>
              <a:ext uri="{FF2B5EF4-FFF2-40B4-BE49-F238E27FC236}">
                <a16:creationId xmlns:a16="http://schemas.microsoft.com/office/drawing/2014/main" id="{FACC3C96-37FE-8E2E-9F0B-F8D6AFA341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151" r="33609" b="-1"/>
          <a:stretch>
            <a:fillRect/>
          </a:stretch>
        </p:blipFill>
        <p:spPr>
          <a:xfrm>
            <a:off x="7338646" y="10"/>
            <a:ext cx="4853354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15EA64-6C59-CDDC-6280-55016B65E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8472" y="272360"/>
            <a:ext cx="7601011" cy="1066799"/>
          </a:xfrm>
        </p:spPr>
        <p:txBody>
          <a:bodyPr>
            <a:normAutofit fontScale="90000"/>
          </a:bodyPr>
          <a:lstStyle/>
          <a:p>
            <a:r>
              <a:rPr lang="en-US" dirty="0"/>
              <a:t>Café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E8682-2953-DB7C-B43A-F5A01F7A1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9132" y="1811771"/>
            <a:ext cx="3476526" cy="39365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owner of a popular café has tasked us to help clean &amp; explore messy data to prepare for the launch of new marketing campaigns </a:t>
            </a:r>
          </a:p>
        </p:txBody>
      </p:sp>
    </p:spTree>
    <p:extLst>
      <p:ext uri="{BB962C8B-B14F-4D97-AF65-F5344CB8AC3E}">
        <p14:creationId xmlns:p14="http://schemas.microsoft.com/office/powerpoint/2010/main" val="19548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lluminated server room panel">
            <a:extLst>
              <a:ext uri="{FF2B5EF4-FFF2-40B4-BE49-F238E27FC236}">
                <a16:creationId xmlns:a16="http://schemas.microsoft.com/office/drawing/2014/main" id="{D7680360-C37E-D04A-C06D-AEFE5FC6EB5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73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151AADE-3190-40C1-806A-ED3744263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9613" y="0"/>
            <a:ext cx="11482387" cy="6858000"/>
          </a:xfrm>
          <a:custGeom>
            <a:avLst/>
            <a:gdLst>
              <a:gd name="connsiteX0" fmla="*/ 0 w 11482387"/>
              <a:gd name="connsiteY0" fmla="*/ 0 h 6858000"/>
              <a:gd name="connsiteX1" fmla="*/ 11482387 w 11482387"/>
              <a:gd name="connsiteY1" fmla="*/ 0 h 6858000"/>
              <a:gd name="connsiteX2" fmla="*/ 11482387 w 11482387"/>
              <a:gd name="connsiteY2" fmla="*/ 6858000 h 6858000"/>
              <a:gd name="connsiteX3" fmla="*/ 0 w 11482387"/>
              <a:gd name="connsiteY3" fmla="*/ 6858000 h 6858000"/>
              <a:gd name="connsiteX4" fmla="*/ 1587 w 11482387"/>
              <a:gd name="connsiteY4" fmla="*/ 6789738 h 6858000"/>
              <a:gd name="connsiteX5" fmla="*/ 9525 w 11482387"/>
              <a:gd name="connsiteY5" fmla="*/ 6729413 h 6858000"/>
              <a:gd name="connsiteX6" fmla="*/ 20637 w 11482387"/>
              <a:gd name="connsiteY6" fmla="*/ 6677025 h 6858000"/>
              <a:gd name="connsiteX7" fmla="*/ 34925 w 11482387"/>
              <a:gd name="connsiteY7" fmla="*/ 6630988 h 6858000"/>
              <a:gd name="connsiteX8" fmla="*/ 50800 w 11482387"/>
              <a:gd name="connsiteY8" fmla="*/ 6589713 h 6858000"/>
              <a:gd name="connsiteX9" fmla="*/ 69850 w 11482387"/>
              <a:gd name="connsiteY9" fmla="*/ 6553200 h 6858000"/>
              <a:gd name="connsiteX10" fmla="*/ 88900 w 11482387"/>
              <a:gd name="connsiteY10" fmla="*/ 6515100 h 6858000"/>
              <a:gd name="connsiteX11" fmla="*/ 107950 w 11482387"/>
              <a:gd name="connsiteY11" fmla="*/ 6477000 h 6858000"/>
              <a:gd name="connsiteX12" fmla="*/ 123825 w 11482387"/>
              <a:gd name="connsiteY12" fmla="*/ 6440488 h 6858000"/>
              <a:gd name="connsiteX13" fmla="*/ 139700 w 11482387"/>
              <a:gd name="connsiteY13" fmla="*/ 6399213 h 6858000"/>
              <a:gd name="connsiteX14" fmla="*/ 155575 w 11482387"/>
              <a:gd name="connsiteY14" fmla="*/ 6353175 h 6858000"/>
              <a:gd name="connsiteX15" fmla="*/ 166687 w 11482387"/>
              <a:gd name="connsiteY15" fmla="*/ 6300788 h 6858000"/>
              <a:gd name="connsiteX16" fmla="*/ 173037 w 11482387"/>
              <a:gd name="connsiteY16" fmla="*/ 6240463 h 6858000"/>
              <a:gd name="connsiteX17" fmla="*/ 176212 w 11482387"/>
              <a:gd name="connsiteY17" fmla="*/ 6172200 h 6858000"/>
              <a:gd name="connsiteX18" fmla="*/ 173037 w 11482387"/>
              <a:gd name="connsiteY18" fmla="*/ 6103938 h 6858000"/>
              <a:gd name="connsiteX19" fmla="*/ 166687 w 11482387"/>
              <a:gd name="connsiteY19" fmla="*/ 6043613 h 6858000"/>
              <a:gd name="connsiteX20" fmla="*/ 155575 w 11482387"/>
              <a:gd name="connsiteY20" fmla="*/ 5991225 h 6858000"/>
              <a:gd name="connsiteX21" fmla="*/ 139700 w 11482387"/>
              <a:gd name="connsiteY21" fmla="*/ 5945188 h 6858000"/>
              <a:gd name="connsiteX22" fmla="*/ 123825 w 11482387"/>
              <a:gd name="connsiteY22" fmla="*/ 5903913 h 6858000"/>
              <a:gd name="connsiteX23" fmla="*/ 107950 w 11482387"/>
              <a:gd name="connsiteY23" fmla="*/ 5867400 h 6858000"/>
              <a:gd name="connsiteX24" fmla="*/ 88900 w 11482387"/>
              <a:gd name="connsiteY24" fmla="*/ 5829300 h 6858000"/>
              <a:gd name="connsiteX25" fmla="*/ 69850 w 11482387"/>
              <a:gd name="connsiteY25" fmla="*/ 5791200 h 6858000"/>
              <a:gd name="connsiteX26" fmla="*/ 50800 w 11482387"/>
              <a:gd name="connsiteY26" fmla="*/ 5754688 h 6858000"/>
              <a:gd name="connsiteX27" fmla="*/ 34925 w 11482387"/>
              <a:gd name="connsiteY27" fmla="*/ 5713413 h 6858000"/>
              <a:gd name="connsiteX28" fmla="*/ 20637 w 11482387"/>
              <a:gd name="connsiteY28" fmla="*/ 5667375 h 6858000"/>
              <a:gd name="connsiteX29" fmla="*/ 9525 w 11482387"/>
              <a:gd name="connsiteY29" fmla="*/ 5614988 h 6858000"/>
              <a:gd name="connsiteX30" fmla="*/ 1587 w 11482387"/>
              <a:gd name="connsiteY30" fmla="*/ 5554663 h 6858000"/>
              <a:gd name="connsiteX31" fmla="*/ 0 w 11482387"/>
              <a:gd name="connsiteY31" fmla="*/ 5486400 h 6858000"/>
              <a:gd name="connsiteX32" fmla="*/ 1587 w 11482387"/>
              <a:gd name="connsiteY32" fmla="*/ 5418138 h 6858000"/>
              <a:gd name="connsiteX33" fmla="*/ 9525 w 11482387"/>
              <a:gd name="connsiteY33" fmla="*/ 5357813 h 6858000"/>
              <a:gd name="connsiteX34" fmla="*/ 20637 w 11482387"/>
              <a:gd name="connsiteY34" fmla="*/ 5305425 h 6858000"/>
              <a:gd name="connsiteX35" fmla="*/ 34925 w 11482387"/>
              <a:gd name="connsiteY35" fmla="*/ 5259388 h 6858000"/>
              <a:gd name="connsiteX36" fmla="*/ 50800 w 11482387"/>
              <a:gd name="connsiteY36" fmla="*/ 5218113 h 6858000"/>
              <a:gd name="connsiteX37" fmla="*/ 69850 w 11482387"/>
              <a:gd name="connsiteY37" fmla="*/ 5181600 h 6858000"/>
              <a:gd name="connsiteX38" fmla="*/ 88900 w 11482387"/>
              <a:gd name="connsiteY38" fmla="*/ 5143500 h 6858000"/>
              <a:gd name="connsiteX39" fmla="*/ 107950 w 11482387"/>
              <a:gd name="connsiteY39" fmla="*/ 5105400 h 6858000"/>
              <a:gd name="connsiteX40" fmla="*/ 123825 w 11482387"/>
              <a:gd name="connsiteY40" fmla="*/ 5068888 h 6858000"/>
              <a:gd name="connsiteX41" fmla="*/ 139700 w 11482387"/>
              <a:gd name="connsiteY41" fmla="*/ 5027613 h 6858000"/>
              <a:gd name="connsiteX42" fmla="*/ 155575 w 11482387"/>
              <a:gd name="connsiteY42" fmla="*/ 4981575 h 6858000"/>
              <a:gd name="connsiteX43" fmla="*/ 166687 w 11482387"/>
              <a:gd name="connsiteY43" fmla="*/ 4929188 h 6858000"/>
              <a:gd name="connsiteX44" fmla="*/ 173037 w 11482387"/>
              <a:gd name="connsiteY44" fmla="*/ 4868863 h 6858000"/>
              <a:gd name="connsiteX45" fmla="*/ 176212 w 11482387"/>
              <a:gd name="connsiteY45" fmla="*/ 4800600 h 6858000"/>
              <a:gd name="connsiteX46" fmla="*/ 173037 w 11482387"/>
              <a:gd name="connsiteY46" fmla="*/ 4732338 h 6858000"/>
              <a:gd name="connsiteX47" fmla="*/ 166687 w 11482387"/>
              <a:gd name="connsiteY47" fmla="*/ 4672013 h 6858000"/>
              <a:gd name="connsiteX48" fmla="*/ 155575 w 11482387"/>
              <a:gd name="connsiteY48" fmla="*/ 4619625 h 6858000"/>
              <a:gd name="connsiteX49" fmla="*/ 139700 w 11482387"/>
              <a:gd name="connsiteY49" fmla="*/ 4573588 h 6858000"/>
              <a:gd name="connsiteX50" fmla="*/ 123825 w 11482387"/>
              <a:gd name="connsiteY50" fmla="*/ 4532313 h 6858000"/>
              <a:gd name="connsiteX51" fmla="*/ 107950 w 11482387"/>
              <a:gd name="connsiteY51" fmla="*/ 4495800 h 6858000"/>
              <a:gd name="connsiteX52" fmla="*/ 69850 w 11482387"/>
              <a:gd name="connsiteY52" fmla="*/ 4419600 h 6858000"/>
              <a:gd name="connsiteX53" fmla="*/ 50800 w 11482387"/>
              <a:gd name="connsiteY53" fmla="*/ 4383088 h 6858000"/>
              <a:gd name="connsiteX54" fmla="*/ 34925 w 11482387"/>
              <a:gd name="connsiteY54" fmla="*/ 4341813 h 6858000"/>
              <a:gd name="connsiteX55" fmla="*/ 20637 w 11482387"/>
              <a:gd name="connsiteY55" fmla="*/ 4295775 h 6858000"/>
              <a:gd name="connsiteX56" fmla="*/ 9525 w 11482387"/>
              <a:gd name="connsiteY56" fmla="*/ 4243388 h 6858000"/>
              <a:gd name="connsiteX57" fmla="*/ 1587 w 11482387"/>
              <a:gd name="connsiteY57" fmla="*/ 4183063 h 6858000"/>
              <a:gd name="connsiteX58" fmla="*/ 0 w 11482387"/>
              <a:gd name="connsiteY58" fmla="*/ 4114800 h 6858000"/>
              <a:gd name="connsiteX59" fmla="*/ 1587 w 11482387"/>
              <a:gd name="connsiteY59" fmla="*/ 4046538 h 6858000"/>
              <a:gd name="connsiteX60" fmla="*/ 9525 w 11482387"/>
              <a:gd name="connsiteY60" fmla="*/ 3986213 h 6858000"/>
              <a:gd name="connsiteX61" fmla="*/ 20637 w 11482387"/>
              <a:gd name="connsiteY61" fmla="*/ 3933825 h 6858000"/>
              <a:gd name="connsiteX62" fmla="*/ 34925 w 11482387"/>
              <a:gd name="connsiteY62" fmla="*/ 3887788 h 6858000"/>
              <a:gd name="connsiteX63" fmla="*/ 50800 w 11482387"/>
              <a:gd name="connsiteY63" fmla="*/ 3846513 h 6858000"/>
              <a:gd name="connsiteX64" fmla="*/ 69850 w 11482387"/>
              <a:gd name="connsiteY64" fmla="*/ 3810000 h 6858000"/>
              <a:gd name="connsiteX65" fmla="*/ 88900 w 11482387"/>
              <a:gd name="connsiteY65" fmla="*/ 3771900 h 6858000"/>
              <a:gd name="connsiteX66" fmla="*/ 107950 w 11482387"/>
              <a:gd name="connsiteY66" fmla="*/ 3733800 h 6858000"/>
              <a:gd name="connsiteX67" fmla="*/ 123825 w 11482387"/>
              <a:gd name="connsiteY67" fmla="*/ 3697288 h 6858000"/>
              <a:gd name="connsiteX68" fmla="*/ 139700 w 11482387"/>
              <a:gd name="connsiteY68" fmla="*/ 3656013 h 6858000"/>
              <a:gd name="connsiteX69" fmla="*/ 155575 w 11482387"/>
              <a:gd name="connsiteY69" fmla="*/ 3609975 h 6858000"/>
              <a:gd name="connsiteX70" fmla="*/ 166687 w 11482387"/>
              <a:gd name="connsiteY70" fmla="*/ 3557588 h 6858000"/>
              <a:gd name="connsiteX71" fmla="*/ 173037 w 11482387"/>
              <a:gd name="connsiteY71" fmla="*/ 3497263 h 6858000"/>
              <a:gd name="connsiteX72" fmla="*/ 176212 w 11482387"/>
              <a:gd name="connsiteY72" fmla="*/ 3427413 h 6858000"/>
              <a:gd name="connsiteX73" fmla="*/ 173037 w 11482387"/>
              <a:gd name="connsiteY73" fmla="*/ 3360738 h 6858000"/>
              <a:gd name="connsiteX74" fmla="*/ 166687 w 11482387"/>
              <a:gd name="connsiteY74" fmla="*/ 3300413 h 6858000"/>
              <a:gd name="connsiteX75" fmla="*/ 155575 w 11482387"/>
              <a:gd name="connsiteY75" fmla="*/ 3248025 h 6858000"/>
              <a:gd name="connsiteX76" fmla="*/ 139700 w 11482387"/>
              <a:gd name="connsiteY76" fmla="*/ 3201988 h 6858000"/>
              <a:gd name="connsiteX77" fmla="*/ 123825 w 11482387"/>
              <a:gd name="connsiteY77" fmla="*/ 3160713 h 6858000"/>
              <a:gd name="connsiteX78" fmla="*/ 107950 w 11482387"/>
              <a:gd name="connsiteY78" fmla="*/ 3124200 h 6858000"/>
              <a:gd name="connsiteX79" fmla="*/ 88900 w 11482387"/>
              <a:gd name="connsiteY79" fmla="*/ 3086100 h 6858000"/>
              <a:gd name="connsiteX80" fmla="*/ 69850 w 11482387"/>
              <a:gd name="connsiteY80" fmla="*/ 3048000 h 6858000"/>
              <a:gd name="connsiteX81" fmla="*/ 50800 w 11482387"/>
              <a:gd name="connsiteY81" fmla="*/ 3011488 h 6858000"/>
              <a:gd name="connsiteX82" fmla="*/ 34925 w 11482387"/>
              <a:gd name="connsiteY82" fmla="*/ 2970213 h 6858000"/>
              <a:gd name="connsiteX83" fmla="*/ 20637 w 11482387"/>
              <a:gd name="connsiteY83" fmla="*/ 2924175 h 6858000"/>
              <a:gd name="connsiteX84" fmla="*/ 9525 w 11482387"/>
              <a:gd name="connsiteY84" fmla="*/ 2871788 h 6858000"/>
              <a:gd name="connsiteX85" fmla="*/ 1587 w 11482387"/>
              <a:gd name="connsiteY85" fmla="*/ 2811463 h 6858000"/>
              <a:gd name="connsiteX86" fmla="*/ 0 w 11482387"/>
              <a:gd name="connsiteY86" fmla="*/ 2743200 h 6858000"/>
              <a:gd name="connsiteX87" fmla="*/ 1587 w 11482387"/>
              <a:gd name="connsiteY87" fmla="*/ 2674938 h 6858000"/>
              <a:gd name="connsiteX88" fmla="*/ 9525 w 11482387"/>
              <a:gd name="connsiteY88" fmla="*/ 2614613 h 6858000"/>
              <a:gd name="connsiteX89" fmla="*/ 20637 w 11482387"/>
              <a:gd name="connsiteY89" fmla="*/ 2562225 h 6858000"/>
              <a:gd name="connsiteX90" fmla="*/ 34925 w 11482387"/>
              <a:gd name="connsiteY90" fmla="*/ 2516188 h 6858000"/>
              <a:gd name="connsiteX91" fmla="*/ 50800 w 11482387"/>
              <a:gd name="connsiteY91" fmla="*/ 2474913 h 6858000"/>
              <a:gd name="connsiteX92" fmla="*/ 69850 w 11482387"/>
              <a:gd name="connsiteY92" fmla="*/ 2438400 h 6858000"/>
              <a:gd name="connsiteX93" fmla="*/ 88900 w 11482387"/>
              <a:gd name="connsiteY93" fmla="*/ 2400300 h 6858000"/>
              <a:gd name="connsiteX94" fmla="*/ 107950 w 11482387"/>
              <a:gd name="connsiteY94" fmla="*/ 2362200 h 6858000"/>
              <a:gd name="connsiteX95" fmla="*/ 123825 w 11482387"/>
              <a:gd name="connsiteY95" fmla="*/ 2325688 h 6858000"/>
              <a:gd name="connsiteX96" fmla="*/ 139700 w 11482387"/>
              <a:gd name="connsiteY96" fmla="*/ 2284413 h 6858000"/>
              <a:gd name="connsiteX97" fmla="*/ 155575 w 11482387"/>
              <a:gd name="connsiteY97" fmla="*/ 2238375 h 6858000"/>
              <a:gd name="connsiteX98" fmla="*/ 166687 w 11482387"/>
              <a:gd name="connsiteY98" fmla="*/ 2185988 h 6858000"/>
              <a:gd name="connsiteX99" fmla="*/ 173037 w 11482387"/>
              <a:gd name="connsiteY99" fmla="*/ 2125663 h 6858000"/>
              <a:gd name="connsiteX100" fmla="*/ 176212 w 11482387"/>
              <a:gd name="connsiteY100" fmla="*/ 2057400 h 6858000"/>
              <a:gd name="connsiteX101" fmla="*/ 173037 w 11482387"/>
              <a:gd name="connsiteY101" fmla="*/ 1989138 h 6858000"/>
              <a:gd name="connsiteX102" fmla="*/ 166687 w 11482387"/>
              <a:gd name="connsiteY102" fmla="*/ 1928813 h 6858000"/>
              <a:gd name="connsiteX103" fmla="*/ 155575 w 11482387"/>
              <a:gd name="connsiteY103" fmla="*/ 1876425 h 6858000"/>
              <a:gd name="connsiteX104" fmla="*/ 139700 w 11482387"/>
              <a:gd name="connsiteY104" fmla="*/ 1830388 h 6858000"/>
              <a:gd name="connsiteX105" fmla="*/ 123825 w 11482387"/>
              <a:gd name="connsiteY105" fmla="*/ 1789113 h 6858000"/>
              <a:gd name="connsiteX106" fmla="*/ 107950 w 11482387"/>
              <a:gd name="connsiteY106" fmla="*/ 1752600 h 6858000"/>
              <a:gd name="connsiteX107" fmla="*/ 88900 w 11482387"/>
              <a:gd name="connsiteY107" fmla="*/ 1714500 h 6858000"/>
              <a:gd name="connsiteX108" fmla="*/ 69850 w 11482387"/>
              <a:gd name="connsiteY108" fmla="*/ 1676400 h 6858000"/>
              <a:gd name="connsiteX109" fmla="*/ 50800 w 11482387"/>
              <a:gd name="connsiteY109" fmla="*/ 1639888 h 6858000"/>
              <a:gd name="connsiteX110" fmla="*/ 34925 w 11482387"/>
              <a:gd name="connsiteY110" fmla="*/ 1598613 h 6858000"/>
              <a:gd name="connsiteX111" fmla="*/ 20637 w 11482387"/>
              <a:gd name="connsiteY111" fmla="*/ 1552575 h 6858000"/>
              <a:gd name="connsiteX112" fmla="*/ 9525 w 11482387"/>
              <a:gd name="connsiteY112" fmla="*/ 1500188 h 6858000"/>
              <a:gd name="connsiteX113" fmla="*/ 1587 w 11482387"/>
              <a:gd name="connsiteY113" fmla="*/ 1439863 h 6858000"/>
              <a:gd name="connsiteX114" fmla="*/ 0 w 11482387"/>
              <a:gd name="connsiteY114" fmla="*/ 1371600 h 6858000"/>
              <a:gd name="connsiteX115" fmla="*/ 1587 w 11482387"/>
              <a:gd name="connsiteY115" fmla="*/ 1303338 h 6858000"/>
              <a:gd name="connsiteX116" fmla="*/ 9525 w 11482387"/>
              <a:gd name="connsiteY116" fmla="*/ 1243013 h 6858000"/>
              <a:gd name="connsiteX117" fmla="*/ 20637 w 11482387"/>
              <a:gd name="connsiteY117" fmla="*/ 1190625 h 6858000"/>
              <a:gd name="connsiteX118" fmla="*/ 34925 w 11482387"/>
              <a:gd name="connsiteY118" fmla="*/ 1144588 h 6858000"/>
              <a:gd name="connsiteX119" fmla="*/ 50800 w 11482387"/>
              <a:gd name="connsiteY119" fmla="*/ 1103313 h 6858000"/>
              <a:gd name="connsiteX120" fmla="*/ 69850 w 11482387"/>
              <a:gd name="connsiteY120" fmla="*/ 1066800 h 6858000"/>
              <a:gd name="connsiteX121" fmla="*/ 88900 w 11482387"/>
              <a:gd name="connsiteY121" fmla="*/ 1028700 h 6858000"/>
              <a:gd name="connsiteX122" fmla="*/ 107950 w 11482387"/>
              <a:gd name="connsiteY122" fmla="*/ 990600 h 6858000"/>
              <a:gd name="connsiteX123" fmla="*/ 123825 w 11482387"/>
              <a:gd name="connsiteY123" fmla="*/ 954088 h 6858000"/>
              <a:gd name="connsiteX124" fmla="*/ 139700 w 11482387"/>
              <a:gd name="connsiteY124" fmla="*/ 912813 h 6858000"/>
              <a:gd name="connsiteX125" fmla="*/ 155575 w 11482387"/>
              <a:gd name="connsiteY125" fmla="*/ 866775 h 6858000"/>
              <a:gd name="connsiteX126" fmla="*/ 166687 w 11482387"/>
              <a:gd name="connsiteY126" fmla="*/ 814388 h 6858000"/>
              <a:gd name="connsiteX127" fmla="*/ 173037 w 11482387"/>
              <a:gd name="connsiteY127" fmla="*/ 754063 h 6858000"/>
              <a:gd name="connsiteX128" fmla="*/ 176212 w 11482387"/>
              <a:gd name="connsiteY128" fmla="*/ 685800 h 6858000"/>
              <a:gd name="connsiteX129" fmla="*/ 173037 w 11482387"/>
              <a:gd name="connsiteY129" fmla="*/ 617538 h 6858000"/>
              <a:gd name="connsiteX130" fmla="*/ 166687 w 11482387"/>
              <a:gd name="connsiteY130" fmla="*/ 557213 h 6858000"/>
              <a:gd name="connsiteX131" fmla="*/ 155575 w 11482387"/>
              <a:gd name="connsiteY131" fmla="*/ 504825 h 6858000"/>
              <a:gd name="connsiteX132" fmla="*/ 139700 w 11482387"/>
              <a:gd name="connsiteY132" fmla="*/ 458788 h 6858000"/>
              <a:gd name="connsiteX133" fmla="*/ 123825 w 11482387"/>
              <a:gd name="connsiteY133" fmla="*/ 417513 h 6858000"/>
              <a:gd name="connsiteX134" fmla="*/ 107950 w 11482387"/>
              <a:gd name="connsiteY134" fmla="*/ 381000 h 6858000"/>
              <a:gd name="connsiteX135" fmla="*/ 88900 w 11482387"/>
              <a:gd name="connsiteY135" fmla="*/ 342900 h 6858000"/>
              <a:gd name="connsiteX136" fmla="*/ 69850 w 11482387"/>
              <a:gd name="connsiteY136" fmla="*/ 304800 h 6858000"/>
              <a:gd name="connsiteX137" fmla="*/ 50800 w 11482387"/>
              <a:gd name="connsiteY137" fmla="*/ 268288 h 6858000"/>
              <a:gd name="connsiteX138" fmla="*/ 34925 w 11482387"/>
              <a:gd name="connsiteY138" fmla="*/ 227013 h 6858000"/>
              <a:gd name="connsiteX139" fmla="*/ 20637 w 11482387"/>
              <a:gd name="connsiteY139" fmla="*/ 180975 h 6858000"/>
              <a:gd name="connsiteX140" fmla="*/ 9525 w 11482387"/>
              <a:gd name="connsiteY140" fmla="*/ 128588 h 6858000"/>
              <a:gd name="connsiteX141" fmla="*/ 1587 w 11482387"/>
              <a:gd name="connsiteY141" fmla="*/ 6826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11482387" h="6858000">
                <a:moveTo>
                  <a:pt x="0" y="0"/>
                </a:moveTo>
                <a:lnTo>
                  <a:pt x="11482387" y="0"/>
                </a:lnTo>
                <a:lnTo>
                  <a:pt x="11482387" y="6858000"/>
                </a:lnTo>
                <a:lnTo>
                  <a:pt x="0" y="6858000"/>
                </a:lnTo>
                <a:lnTo>
                  <a:pt x="1587" y="6789738"/>
                </a:lnTo>
                <a:lnTo>
                  <a:pt x="9525" y="6729413"/>
                </a:lnTo>
                <a:lnTo>
                  <a:pt x="20637" y="6677025"/>
                </a:lnTo>
                <a:lnTo>
                  <a:pt x="34925" y="6630988"/>
                </a:lnTo>
                <a:lnTo>
                  <a:pt x="50800" y="6589713"/>
                </a:lnTo>
                <a:lnTo>
                  <a:pt x="69850" y="6553200"/>
                </a:lnTo>
                <a:lnTo>
                  <a:pt x="88900" y="6515100"/>
                </a:lnTo>
                <a:lnTo>
                  <a:pt x="107950" y="6477000"/>
                </a:lnTo>
                <a:lnTo>
                  <a:pt x="123825" y="6440488"/>
                </a:lnTo>
                <a:lnTo>
                  <a:pt x="139700" y="6399213"/>
                </a:lnTo>
                <a:lnTo>
                  <a:pt x="155575" y="6353175"/>
                </a:lnTo>
                <a:lnTo>
                  <a:pt x="166687" y="6300788"/>
                </a:lnTo>
                <a:lnTo>
                  <a:pt x="173037" y="6240463"/>
                </a:lnTo>
                <a:lnTo>
                  <a:pt x="176212" y="6172200"/>
                </a:lnTo>
                <a:lnTo>
                  <a:pt x="173037" y="6103938"/>
                </a:lnTo>
                <a:lnTo>
                  <a:pt x="166687" y="6043613"/>
                </a:lnTo>
                <a:lnTo>
                  <a:pt x="155575" y="5991225"/>
                </a:lnTo>
                <a:lnTo>
                  <a:pt x="139700" y="5945188"/>
                </a:lnTo>
                <a:lnTo>
                  <a:pt x="123825" y="5903913"/>
                </a:lnTo>
                <a:lnTo>
                  <a:pt x="107950" y="5867400"/>
                </a:lnTo>
                <a:lnTo>
                  <a:pt x="88900" y="5829300"/>
                </a:lnTo>
                <a:lnTo>
                  <a:pt x="69850" y="5791200"/>
                </a:lnTo>
                <a:lnTo>
                  <a:pt x="50800" y="5754688"/>
                </a:lnTo>
                <a:lnTo>
                  <a:pt x="34925" y="5713413"/>
                </a:lnTo>
                <a:lnTo>
                  <a:pt x="20637" y="5667375"/>
                </a:lnTo>
                <a:lnTo>
                  <a:pt x="9525" y="5614988"/>
                </a:lnTo>
                <a:lnTo>
                  <a:pt x="1587" y="5554663"/>
                </a:lnTo>
                <a:lnTo>
                  <a:pt x="0" y="5486400"/>
                </a:lnTo>
                <a:lnTo>
                  <a:pt x="1587" y="5418138"/>
                </a:lnTo>
                <a:lnTo>
                  <a:pt x="9525" y="5357813"/>
                </a:lnTo>
                <a:lnTo>
                  <a:pt x="20637" y="5305425"/>
                </a:lnTo>
                <a:lnTo>
                  <a:pt x="34925" y="5259388"/>
                </a:lnTo>
                <a:lnTo>
                  <a:pt x="50800" y="5218113"/>
                </a:lnTo>
                <a:lnTo>
                  <a:pt x="69850" y="5181600"/>
                </a:lnTo>
                <a:lnTo>
                  <a:pt x="88900" y="5143500"/>
                </a:lnTo>
                <a:lnTo>
                  <a:pt x="107950" y="5105400"/>
                </a:lnTo>
                <a:lnTo>
                  <a:pt x="123825" y="5068888"/>
                </a:lnTo>
                <a:lnTo>
                  <a:pt x="139700" y="5027613"/>
                </a:lnTo>
                <a:lnTo>
                  <a:pt x="155575" y="4981575"/>
                </a:lnTo>
                <a:lnTo>
                  <a:pt x="166687" y="4929188"/>
                </a:lnTo>
                <a:lnTo>
                  <a:pt x="173037" y="4868863"/>
                </a:lnTo>
                <a:lnTo>
                  <a:pt x="176212" y="4800600"/>
                </a:lnTo>
                <a:lnTo>
                  <a:pt x="173037" y="4732338"/>
                </a:lnTo>
                <a:lnTo>
                  <a:pt x="166687" y="4672013"/>
                </a:lnTo>
                <a:lnTo>
                  <a:pt x="155575" y="4619625"/>
                </a:lnTo>
                <a:lnTo>
                  <a:pt x="139700" y="4573588"/>
                </a:lnTo>
                <a:lnTo>
                  <a:pt x="123825" y="4532313"/>
                </a:lnTo>
                <a:lnTo>
                  <a:pt x="107950" y="4495800"/>
                </a:lnTo>
                <a:lnTo>
                  <a:pt x="69850" y="4419600"/>
                </a:lnTo>
                <a:lnTo>
                  <a:pt x="50800" y="4383088"/>
                </a:lnTo>
                <a:lnTo>
                  <a:pt x="34925" y="4341813"/>
                </a:lnTo>
                <a:lnTo>
                  <a:pt x="20637" y="4295775"/>
                </a:lnTo>
                <a:lnTo>
                  <a:pt x="9525" y="4243388"/>
                </a:lnTo>
                <a:lnTo>
                  <a:pt x="1587" y="4183063"/>
                </a:lnTo>
                <a:lnTo>
                  <a:pt x="0" y="4114800"/>
                </a:lnTo>
                <a:lnTo>
                  <a:pt x="1587" y="4046538"/>
                </a:lnTo>
                <a:lnTo>
                  <a:pt x="9525" y="3986213"/>
                </a:lnTo>
                <a:lnTo>
                  <a:pt x="20637" y="3933825"/>
                </a:lnTo>
                <a:lnTo>
                  <a:pt x="34925" y="3887788"/>
                </a:lnTo>
                <a:lnTo>
                  <a:pt x="50800" y="3846513"/>
                </a:lnTo>
                <a:lnTo>
                  <a:pt x="69850" y="3810000"/>
                </a:lnTo>
                <a:lnTo>
                  <a:pt x="88900" y="3771900"/>
                </a:lnTo>
                <a:lnTo>
                  <a:pt x="107950" y="3733800"/>
                </a:lnTo>
                <a:lnTo>
                  <a:pt x="123825" y="3697288"/>
                </a:lnTo>
                <a:lnTo>
                  <a:pt x="139700" y="3656013"/>
                </a:lnTo>
                <a:lnTo>
                  <a:pt x="155575" y="3609975"/>
                </a:lnTo>
                <a:lnTo>
                  <a:pt x="166687" y="3557588"/>
                </a:lnTo>
                <a:lnTo>
                  <a:pt x="173037" y="3497263"/>
                </a:lnTo>
                <a:lnTo>
                  <a:pt x="176212" y="3427413"/>
                </a:lnTo>
                <a:lnTo>
                  <a:pt x="173037" y="3360738"/>
                </a:lnTo>
                <a:lnTo>
                  <a:pt x="166687" y="3300413"/>
                </a:lnTo>
                <a:lnTo>
                  <a:pt x="155575" y="3248025"/>
                </a:lnTo>
                <a:lnTo>
                  <a:pt x="139700" y="3201988"/>
                </a:lnTo>
                <a:lnTo>
                  <a:pt x="123825" y="3160713"/>
                </a:lnTo>
                <a:lnTo>
                  <a:pt x="107950" y="3124200"/>
                </a:lnTo>
                <a:lnTo>
                  <a:pt x="88900" y="3086100"/>
                </a:lnTo>
                <a:lnTo>
                  <a:pt x="69850" y="3048000"/>
                </a:lnTo>
                <a:lnTo>
                  <a:pt x="50800" y="3011488"/>
                </a:lnTo>
                <a:lnTo>
                  <a:pt x="34925" y="2970213"/>
                </a:lnTo>
                <a:lnTo>
                  <a:pt x="20637" y="2924175"/>
                </a:lnTo>
                <a:lnTo>
                  <a:pt x="9525" y="2871788"/>
                </a:lnTo>
                <a:lnTo>
                  <a:pt x="1587" y="2811463"/>
                </a:lnTo>
                <a:lnTo>
                  <a:pt x="0" y="2743200"/>
                </a:lnTo>
                <a:lnTo>
                  <a:pt x="1587" y="2674938"/>
                </a:lnTo>
                <a:lnTo>
                  <a:pt x="9525" y="2614613"/>
                </a:lnTo>
                <a:lnTo>
                  <a:pt x="20637" y="2562225"/>
                </a:lnTo>
                <a:lnTo>
                  <a:pt x="34925" y="2516188"/>
                </a:lnTo>
                <a:lnTo>
                  <a:pt x="50800" y="2474913"/>
                </a:lnTo>
                <a:lnTo>
                  <a:pt x="69850" y="2438400"/>
                </a:lnTo>
                <a:lnTo>
                  <a:pt x="88900" y="2400300"/>
                </a:lnTo>
                <a:lnTo>
                  <a:pt x="107950" y="2362200"/>
                </a:lnTo>
                <a:lnTo>
                  <a:pt x="123825" y="2325688"/>
                </a:lnTo>
                <a:lnTo>
                  <a:pt x="139700" y="2284413"/>
                </a:lnTo>
                <a:lnTo>
                  <a:pt x="155575" y="2238375"/>
                </a:lnTo>
                <a:lnTo>
                  <a:pt x="166687" y="2185988"/>
                </a:lnTo>
                <a:lnTo>
                  <a:pt x="173037" y="2125663"/>
                </a:lnTo>
                <a:lnTo>
                  <a:pt x="176212" y="2057400"/>
                </a:lnTo>
                <a:lnTo>
                  <a:pt x="173037" y="1989138"/>
                </a:lnTo>
                <a:lnTo>
                  <a:pt x="166687" y="1928813"/>
                </a:lnTo>
                <a:lnTo>
                  <a:pt x="155575" y="1876425"/>
                </a:lnTo>
                <a:lnTo>
                  <a:pt x="139700" y="1830388"/>
                </a:lnTo>
                <a:lnTo>
                  <a:pt x="123825" y="1789113"/>
                </a:lnTo>
                <a:lnTo>
                  <a:pt x="107950" y="1752600"/>
                </a:lnTo>
                <a:lnTo>
                  <a:pt x="88900" y="1714500"/>
                </a:lnTo>
                <a:lnTo>
                  <a:pt x="69850" y="1676400"/>
                </a:lnTo>
                <a:lnTo>
                  <a:pt x="50800" y="1639888"/>
                </a:lnTo>
                <a:lnTo>
                  <a:pt x="34925" y="1598613"/>
                </a:lnTo>
                <a:lnTo>
                  <a:pt x="20637" y="1552575"/>
                </a:lnTo>
                <a:lnTo>
                  <a:pt x="9525" y="1500188"/>
                </a:lnTo>
                <a:lnTo>
                  <a:pt x="1587" y="1439863"/>
                </a:lnTo>
                <a:lnTo>
                  <a:pt x="0" y="1371600"/>
                </a:lnTo>
                <a:lnTo>
                  <a:pt x="1587" y="1303338"/>
                </a:lnTo>
                <a:lnTo>
                  <a:pt x="9525" y="1243013"/>
                </a:lnTo>
                <a:lnTo>
                  <a:pt x="20637" y="1190625"/>
                </a:lnTo>
                <a:lnTo>
                  <a:pt x="34925" y="1144588"/>
                </a:lnTo>
                <a:lnTo>
                  <a:pt x="50800" y="1103313"/>
                </a:lnTo>
                <a:lnTo>
                  <a:pt x="69850" y="1066800"/>
                </a:lnTo>
                <a:lnTo>
                  <a:pt x="88900" y="1028700"/>
                </a:lnTo>
                <a:lnTo>
                  <a:pt x="107950" y="990600"/>
                </a:lnTo>
                <a:lnTo>
                  <a:pt x="123825" y="954088"/>
                </a:lnTo>
                <a:lnTo>
                  <a:pt x="139700" y="912813"/>
                </a:lnTo>
                <a:lnTo>
                  <a:pt x="155575" y="866775"/>
                </a:lnTo>
                <a:lnTo>
                  <a:pt x="166687" y="814388"/>
                </a:lnTo>
                <a:lnTo>
                  <a:pt x="173037" y="754063"/>
                </a:lnTo>
                <a:lnTo>
                  <a:pt x="176212" y="685800"/>
                </a:lnTo>
                <a:lnTo>
                  <a:pt x="173037" y="617538"/>
                </a:lnTo>
                <a:lnTo>
                  <a:pt x="166687" y="557213"/>
                </a:lnTo>
                <a:lnTo>
                  <a:pt x="155575" y="504825"/>
                </a:lnTo>
                <a:lnTo>
                  <a:pt x="139700" y="458788"/>
                </a:lnTo>
                <a:lnTo>
                  <a:pt x="123825" y="417513"/>
                </a:lnTo>
                <a:lnTo>
                  <a:pt x="107950" y="381000"/>
                </a:lnTo>
                <a:lnTo>
                  <a:pt x="88900" y="342900"/>
                </a:lnTo>
                <a:lnTo>
                  <a:pt x="69850" y="304800"/>
                </a:lnTo>
                <a:lnTo>
                  <a:pt x="50800" y="268288"/>
                </a:lnTo>
                <a:lnTo>
                  <a:pt x="34925" y="227013"/>
                </a:lnTo>
                <a:lnTo>
                  <a:pt x="20637" y="180975"/>
                </a:lnTo>
                <a:lnTo>
                  <a:pt x="9525" y="128588"/>
                </a:lnTo>
                <a:lnTo>
                  <a:pt x="1587" y="68263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6B63BE-56AB-35F2-3FC1-773F82977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52732"/>
          </a:xfrm>
        </p:spPr>
        <p:txBody>
          <a:bodyPr>
            <a:normAutofit fontScale="90000"/>
          </a:bodyPr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8F88C-1410-F229-6291-912CB89DF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965435"/>
            <a:ext cx="4402888" cy="3914158"/>
          </a:xfrm>
        </p:spPr>
        <p:txBody>
          <a:bodyPr>
            <a:normAutofit/>
          </a:bodyPr>
          <a:lstStyle/>
          <a:p>
            <a:r>
              <a:rPr lang="en-US" dirty="0"/>
              <a:t>Text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89C07D-44C2-A009-6B5C-3A8E7464B212}"/>
              </a:ext>
            </a:extLst>
          </p:cNvPr>
          <p:cNvSpPr txBox="1"/>
          <p:nvPr/>
        </p:nvSpPr>
        <p:spPr>
          <a:xfrm>
            <a:off x="6537436" y="1965435"/>
            <a:ext cx="440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74CF54-ADD3-B8A4-AC5E-5335F5279E22}"/>
              </a:ext>
            </a:extLst>
          </p:cNvPr>
          <p:cNvSpPr txBox="1"/>
          <p:nvPr/>
        </p:nvSpPr>
        <p:spPr>
          <a:xfrm>
            <a:off x="1251678" y="1460156"/>
            <a:ext cx="1649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92D050"/>
                </a:solidFill>
                <a:latin typeface="+mj-lt"/>
              </a:rPr>
              <a:t>Excel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E2BE55-DD20-A087-10FA-2B9D85C8307C}"/>
              </a:ext>
            </a:extLst>
          </p:cNvPr>
          <p:cNvSpPr txBox="1"/>
          <p:nvPr/>
        </p:nvSpPr>
        <p:spPr>
          <a:xfrm>
            <a:off x="6450806" y="1460157"/>
            <a:ext cx="1944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  <a:latin typeface="+mj-lt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015711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Question marks in a line and one question mark is lit">
            <a:extLst>
              <a:ext uri="{FF2B5EF4-FFF2-40B4-BE49-F238E27FC236}">
                <a16:creationId xmlns:a16="http://schemas.microsoft.com/office/drawing/2014/main" id="{5C00D54C-A37B-70A9-C573-D3DE04C71E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23" r="48838" b="-1"/>
          <a:stretch>
            <a:fillRect/>
          </a:stretch>
        </p:blipFill>
        <p:spPr>
          <a:xfrm>
            <a:off x="7338646" y="10"/>
            <a:ext cx="4853354" cy="6857990"/>
          </a:xfrm>
          <a:prstGeom prst="rect">
            <a:avLst/>
          </a:prstGeom>
        </p:spPr>
      </p:pic>
      <p:sp>
        <p:nvSpPr>
          <p:cNvPr id="9" name="Freeform 10">
            <a:extLst>
              <a:ext uri="{FF2B5EF4-FFF2-40B4-BE49-F238E27FC236}">
                <a16:creationId xmlns:a16="http://schemas.microsoft.com/office/drawing/2014/main" id="{E1CE536E-134A-4A35-900B-30F927D5B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0BBED8-BE9B-E979-40DE-571C77380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382385"/>
            <a:ext cx="6015897" cy="1492132"/>
          </a:xfrm>
        </p:spPr>
        <p:txBody>
          <a:bodyPr>
            <a:normAutofit/>
          </a:bodyPr>
          <a:lstStyle/>
          <a:p>
            <a:r>
              <a:rPr lang="en-US" dirty="0"/>
              <a:t>Business Questions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0382D1-1594-4E3D-842E-04E1E5E75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A61BE-67FB-5D1A-46BF-4F77FD9C4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1"/>
            <a:ext cx="6015897" cy="3593591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What are the peak sales months?</a:t>
            </a:r>
          </a:p>
          <a:p>
            <a:r>
              <a:rPr lang="en-US" sz="2800" dirty="0"/>
              <a:t>Are weekends busier than weekdays?</a:t>
            </a:r>
          </a:p>
          <a:p>
            <a:r>
              <a:rPr lang="en-US" sz="2800" dirty="0"/>
              <a:t>Are there any other findings that stand out and are relevant to the stakeholders?</a:t>
            </a:r>
          </a:p>
          <a:p>
            <a:r>
              <a:rPr lang="en-US" sz="2800" dirty="0"/>
              <a:t>How reliable was the data? What cleaning was needed?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473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F8C91-3C91-6A08-B02C-29150AD1F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32B2D-B22B-31E5-79CC-C662F0EDB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29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F0F283-C8B6-4598-89C9-C404C98A5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73B0C0-761B-443F-97A0-9D6E01FBB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-2"/>
            <a:ext cx="6300250" cy="6858002"/>
          </a:xfrm>
          <a:custGeom>
            <a:avLst/>
            <a:gdLst>
              <a:gd name="connsiteX0" fmla="*/ 0 w 6300250"/>
              <a:gd name="connsiteY0" fmla="*/ 0 h 6858002"/>
              <a:gd name="connsiteX1" fmla="*/ 3149600 w 6300250"/>
              <a:gd name="connsiteY1" fmla="*/ 0 h 6858002"/>
              <a:gd name="connsiteX2" fmla="*/ 3149600 w 6300250"/>
              <a:gd name="connsiteY2" fmla="*/ 2 h 6858002"/>
              <a:gd name="connsiteX3" fmla="*/ 6110455 w 6300250"/>
              <a:gd name="connsiteY3" fmla="*/ 2 h 6858002"/>
              <a:gd name="connsiteX4" fmla="*/ 6115495 w 6300250"/>
              <a:gd name="connsiteY4" fmla="*/ 66677 h 6858002"/>
              <a:gd name="connsiteX5" fmla="*/ 6123892 w 6300250"/>
              <a:gd name="connsiteY5" fmla="*/ 122239 h 6858002"/>
              <a:gd name="connsiteX6" fmla="*/ 6133970 w 6300250"/>
              <a:gd name="connsiteY6" fmla="*/ 174627 h 6858002"/>
              <a:gd name="connsiteX7" fmla="*/ 6150766 w 6300250"/>
              <a:gd name="connsiteY7" fmla="*/ 217489 h 6858002"/>
              <a:gd name="connsiteX8" fmla="*/ 6167562 w 6300250"/>
              <a:gd name="connsiteY8" fmla="*/ 260352 h 6858002"/>
              <a:gd name="connsiteX9" fmla="*/ 6187717 w 6300250"/>
              <a:gd name="connsiteY9" fmla="*/ 296864 h 6858002"/>
              <a:gd name="connsiteX10" fmla="*/ 6207872 w 6300250"/>
              <a:gd name="connsiteY10" fmla="*/ 334964 h 6858002"/>
              <a:gd name="connsiteX11" fmla="*/ 6226348 w 6300250"/>
              <a:gd name="connsiteY11" fmla="*/ 369889 h 6858002"/>
              <a:gd name="connsiteX12" fmla="*/ 6244823 w 6300250"/>
              <a:gd name="connsiteY12" fmla="*/ 409577 h 6858002"/>
              <a:gd name="connsiteX13" fmla="*/ 6261619 w 6300250"/>
              <a:gd name="connsiteY13" fmla="*/ 450852 h 6858002"/>
              <a:gd name="connsiteX14" fmla="*/ 6276736 w 6300250"/>
              <a:gd name="connsiteY14" fmla="*/ 496889 h 6858002"/>
              <a:gd name="connsiteX15" fmla="*/ 6288493 w 6300250"/>
              <a:gd name="connsiteY15" fmla="*/ 546102 h 6858002"/>
              <a:gd name="connsiteX16" fmla="*/ 6296891 w 6300250"/>
              <a:gd name="connsiteY16" fmla="*/ 606427 h 6858002"/>
              <a:gd name="connsiteX17" fmla="*/ 6300250 w 6300250"/>
              <a:gd name="connsiteY17" fmla="*/ 673102 h 6858002"/>
              <a:gd name="connsiteX18" fmla="*/ 6296891 w 6300250"/>
              <a:gd name="connsiteY18" fmla="*/ 744539 h 6858002"/>
              <a:gd name="connsiteX19" fmla="*/ 6288493 w 6300250"/>
              <a:gd name="connsiteY19" fmla="*/ 801689 h 6858002"/>
              <a:gd name="connsiteX20" fmla="*/ 6276736 w 6300250"/>
              <a:gd name="connsiteY20" fmla="*/ 854077 h 6858002"/>
              <a:gd name="connsiteX21" fmla="*/ 6261619 w 6300250"/>
              <a:gd name="connsiteY21" fmla="*/ 901702 h 6858002"/>
              <a:gd name="connsiteX22" fmla="*/ 6244823 w 6300250"/>
              <a:gd name="connsiteY22" fmla="*/ 942977 h 6858002"/>
              <a:gd name="connsiteX23" fmla="*/ 6224668 w 6300250"/>
              <a:gd name="connsiteY23" fmla="*/ 981077 h 6858002"/>
              <a:gd name="connsiteX24" fmla="*/ 6204513 w 6300250"/>
              <a:gd name="connsiteY24" fmla="*/ 1017589 h 6858002"/>
              <a:gd name="connsiteX25" fmla="*/ 6184358 w 6300250"/>
              <a:gd name="connsiteY25" fmla="*/ 1055689 h 6858002"/>
              <a:gd name="connsiteX26" fmla="*/ 6165882 w 6300250"/>
              <a:gd name="connsiteY26" fmla="*/ 1095377 h 6858002"/>
              <a:gd name="connsiteX27" fmla="*/ 6147406 w 6300250"/>
              <a:gd name="connsiteY27" fmla="*/ 1136652 h 6858002"/>
              <a:gd name="connsiteX28" fmla="*/ 6132291 w 6300250"/>
              <a:gd name="connsiteY28" fmla="*/ 1182689 h 6858002"/>
              <a:gd name="connsiteX29" fmla="*/ 6122213 w 6300250"/>
              <a:gd name="connsiteY29" fmla="*/ 1235077 h 6858002"/>
              <a:gd name="connsiteX30" fmla="*/ 6112135 w 6300250"/>
              <a:gd name="connsiteY30" fmla="*/ 1295402 h 6858002"/>
              <a:gd name="connsiteX31" fmla="*/ 6110455 w 6300250"/>
              <a:gd name="connsiteY31" fmla="*/ 1363664 h 6858002"/>
              <a:gd name="connsiteX32" fmla="*/ 6112135 w 6300250"/>
              <a:gd name="connsiteY32" fmla="*/ 1431927 h 6858002"/>
              <a:gd name="connsiteX33" fmla="*/ 6122213 w 6300250"/>
              <a:gd name="connsiteY33" fmla="*/ 1492252 h 6858002"/>
              <a:gd name="connsiteX34" fmla="*/ 6132291 w 6300250"/>
              <a:gd name="connsiteY34" fmla="*/ 1544639 h 6858002"/>
              <a:gd name="connsiteX35" fmla="*/ 6147406 w 6300250"/>
              <a:gd name="connsiteY35" fmla="*/ 1589089 h 6858002"/>
              <a:gd name="connsiteX36" fmla="*/ 6165882 w 6300250"/>
              <a:gd name="connsiteY36" fmla="*/ 1631952 h 6858002"/>
              <a:gd name="connsiteX37" fmla="*/ 6184358 w 6300250"/>
              <a:gd name="connsiteY37" fmla="*/ 1671639 h 6858002"/>
              <a:gd name="connsiteX38" fmla="*/ 6204513 w 6300250"/>
              <a:gd name="connsiteY38" fmla="*/ 1708152 h 6858002"/>
              <a:gd name="connsiteX39" fmla="*/ 6224668 w 6300250"/>
              <a:gd name="connsiteY39" fmla="*/ 1743077 h 6858002"/>
              <a:gd name="connsiteX40" fmla="*/ 6244823 w 6300250"/>
              <a:gd name="connsiteY40" fmla="*/ 1782764 h 6858002"/>
              <a:gd name="connsiteX41" fmla="*/ 6261619 w 6300250"/>
              <a:gd name="connsiteY41" fmla="*/ 1824039 h 6858002"/>
              <a:gd name="connsiteX42" fmla="*/ 6276736 w 6300250"/>
              <a:gd name="connsiteY42" fmla="*/ 1870077 h 6858002"/>
              <a:gd name="connsiteX43" fmla="*/ 6288493 w 6300250"/>
              <a:gd name="connsiteY43" fmla="*/ 1922464 h 6858002"/>
              <a:gd name="connsiteX44" fmla="*/ 6296891 w 6300250"/>
              <a:gd name="connsiteY44" fmla="*/ 1982789 h 6858002"/>
              <a:gd name="connsiteX45" fmla="*/ 6300250 w 6300250"/>
              <a:gd name="connsiteY45" fmla="*/ 2051052 h 6858002"/>
              <a:gd name="connsiteX46" fmla="*/ 6296891 w 6300250"/>
              <a:gd name="connsiteY46" fmla="*/ 2119314 h 6858002"/>
              <a:gd name="connsiteX47" fmla="*/ 6288493 w 6300250"/>
              <a:gd name="connsiteY47" fmla="*/ 2179639 h 6858002"/>
              <a:gd name="connsiteX48" fmla="*/ 6276736 w 6300250"/>
              <a:gd name="connsiteY48" fmla="*/ 2232027 h 6858002"/>
              <a:gd name="connsiteX49" fmla="*/ 6261619 w 6300250"/>
              <a:gd name="connsiteY49" fmla="*/ 2278064 h 6858002"/>
              <a:gd name="connsiteX50" fmla="*/ 6244823 w 6300250"/>
              <a:gd name="connsiteY50" fmla="*/ 2319339 h 6858002"/>
              <a:gd name="connsiteX51" fmla="*/ 6224668 w 6300250"/>
              <a:gd name="connsiteY51" fmla="*/ 2359027 h 6858002"/>
              <a:gd name="connsiteX52" fmla="*/ 6204513 w 6300250"/>
              <a:gd name="connsiteY52" fmla="*/ 2395539 h 6858002"/>
              <a:gd name="connsiteX53" fmla="*/ 6184358 w 6300250"/>
              <a:gd name="connsiteY53" fmla="*/ 2433639 h 6858002"/>
              <a:gd name="connsiteX54" fmla="*/ 6165882 w 6300250"/>
              <a:gd name="connsiteY54" fmla="*/ 2471739 h 6858002"/>
              <a:gd name="connsiteX55" fmla="*/ 6147406 w 6300250"/>
              <a:gd name="connsiteY55" fmla="*/ 2513014 h 6858002"/>
              <a:gd name="connsiteX56" fmla="*/ 6132291 w 6300250"/>
              <a:gd name="connsiteY56" fmla="*/ 2560639 h 6858002"/>
              <a:gd name="connsiteX57" fmla="*/ 6122213 w 6300250"/>
              <a:gd name="connsiteY57" fmla="*/ 2613027 h 6858002"/>
              <a:gd name="connsiteX58" fmla="*/ 6112135 w 6300250"/>
              <a:gd name="connsiteY58" fmla="*/ 2671764 h 6858002"/>
              <a:gd name="connsiteX59" fmla="*/ 6110455 w 6300250"/>
              <a:gd name="connsiteY59" fmla="*/ 2741614 h 6858002"/>
              <a:gd name="connsiteX60" fmla="*/ 6112135 w 6300250"/>
              <a:gd name="connsiteY60" fmla="*/ 2809877 h 6858002"/>
              <a:gd name="connsiteX61" fmla="*/ 6122213 w 6300250"/>
              <a:gd name="connsiteY61" fmla="*/ 2868614 h 6858002"/>
              <a:gd name="connsiteX62" fmla="*/ 6132291 w 6300250"/>
              <a:gd name="connsiteY62" fmla="*/ 2922589 h 6858002"/>
              <a:gd name="connsiteX63" fmla="*/ 6147406 w 6300250"/>
              <a:gd name="connsiteY63" fmla="*/ 2967039 h 6858002"/>
              <a:gd name="connsiteX64" fmla="*/ 6165882 w 6300250"/>
              <a:gd name="connsiteY64" fmla="*/ 3009902 h 6858002"/>
              <a:gd name="connsiteX65" fmla="*/ 6184358 w 6300250"/>
              <a:gd name="connsiteY65" fmla="*/ 3046414 h 6858002"/>
              <a:gd name="connsiteX66" fmla="*/ 6204513 w 6300250"/>
              <a:gd name="connsiteY66" fmla="*/ 3084514 h 6858002"/>
              <a:gd name="connsiteX67" fmla="*/ 6224668 w 6300250"/>
              <a:gd name="connsiteY67" fmla="*/ 3121027 h 6858002"/>
              <a:gd name="connsiteX68" fmla="*/ 6244823 w 6300250"/>
              <a:gd name="connsiteY68" fmla="*/ 3160714 h 6858002"/>
              <a:gd name="connsiteX69" fmla="*/ 6261619 w 6300250"/>
              <a:gd name="connsiteY69" fmla="*/ 3201989 h 6858002"/>
              <a:gd name="connsiteX70" fmla="*/ 6276736 w 6300250"/>
              <a:gd name="connsiteY70" fmla="*/ 3248027 h 6858002"/>
              <a:gd name="connsiteX71" fmla="*/ 6288493 w 6300250"/>
              <a:gd name="connsiteY71" fmla="*/ 3300414 h 6858002"/>
              <a:gd name="connsiteX72" fmla="*/ 6296891 w 6300250"/>
              <a:gd name="connsiteY72" fmla="*/ 3360739 h 6858002"/>
              <a:gd name="connsiteX73" fmla="*/ 6300250 w 6300250"/>
              <a:gd name="connsiteY73" fmla="*/ 3427414 h 6858002"/>
              <a:gd name="connsiteX74" fmla="*/ 6296891 w 6300250"/>
              <a:gd name="connsiteY74" fmla="*/ 3497264 h 6858002"/>
              <a:gd name="connsiteX75" fmla="*/ 6288493 w 6300250"/>
              <a:gd name="connsiteY75" fmla="*/ 3557589 h 6858002"/>
              <a:gd name="connsiteX76" fmla="*/ 6276736 w 6300250"/>
              <a:gd name="connsiteY76" fmla="*/ 3609977 h 6858002"/>
              <a:gd name="connsiteX77" fmla="*/ 6261619 w 6300250"/>
              <a:gd name="connsiteY77" fmla="*/ 3656014 h 6858002"/>
              <a:gd name="connsiteX78" fmla="*/ 6244823 w 6300250"/>
              <a:gd name="connsiteY78" fmla="*/ 3697289 h 6858002"/>
              <a:gd name="connsiteX79" fmla="*/ 6224668 w 6300250"/>
              <a:gd name="connsiteY79" fmla="*/ 3736977 h 6858002"/>
              <a:gd name="connsiteX80" fmla="*/ 6184358 w 6300250"/>
              <a:gd name="connsiteY80" fmla="*/ 3811589 h 6858002"/>
              <a:gd name="connsiteX81" fmla="*/ 6165882 w 6300250"/>
              <a:gd name="connsiteY81" fmla="*/ 3848102 h 6858002"/>
              <a:gd name="connsiteX82" fmla="*/ 6147406 w 6300250"/>
              <a:gd name="connsiteY82" fmla="*/ 3890964 h 6858002"/>
              <a:gd name="connsiteX83" fmla="*/ 6132291 w 6300250"/>
              <a:gd name="connsiteY83" fmla="*/ 3935414 h 6858002"/>
              <a:gd name="connsiteX84" fmla="*/ 6122213 w 6300250"/>
              <a:gd name="connsiteY84" fmla="*/ 3987802 h 6858002"/>
              <a:gd name="connsiteX85" fmla="*/ 6112135 w 6300250"/>
              <a:gd name="connsiteY85" fmla="*/ 4048127 h 6858002"/>
              <a:gd name="connsiteX86" fmla="*/ 6110455 w 6300250"/>
              <a:gd name="connsiteY86" fmla="*/ 4116389 h 6858002"/>
              <a:gd name="connsiteX87" fmla="*/ 6112135 w 6300250"/>
              <a:gd name="connsiteY87" fmla="*/ 4186239 h 6858002"/>
              <a:gd name="connsiteX88" fmla="*/ 6122213 w 6300250"/>
              <a:gd name="connsiteY88" fmla="*/ 4244977 h 6858002"/>
              <a:gd name="connsiteX89" fmla="*/ 6132291 w 6300250"/>
              <a:gd name="connsiteY89" fmla="*/ 4297364 h 6858002"/>
              <a:gd name="connsiteX90" fmla="*/ 6147406 w 6300250"/>
              <a:gd name="connsiteY90" fmla="*/ 4343402 h 6858002"/>
              <a:gd name="connsiteX91" fmla="*/ 6165882 w 6300250"/>
              <a:gd name="connsiteY91" fmla="*/ 4386264 h 6858002"/>
              <a:gd name="connsiteX92" fmla="*/ 6184358 w 6300250"/>
              <a:gd name="connsiteY92" fmla="*/ 4424364 h 6858002"/>
              <a:gd name="connsiteX93" fmla="*/ 6224668 w 6300250"/>
              <a:gd name="connsiteY93" fmla="*/ 4498977 h 6858002"/>
              <a:gd name="connsiteX94" fmla="*/ 6244823 w 6300250"/>
              <a:gd name="connsiteY94" fmla="*/ 4537077 h 6858002"/>
              <a:gd name="connsiteX95" fmla="*/ 6261619 w 6300250"/>
              <a:gd name="connsiteY95" fmla="*/ 4579939 h 6858002"/>
              <a:gd name="connsiteX96" fmla="*/ 6276736 w 6300250"/>
              <a:gd name="connsiteY96" fmla="*/ 4625977 h 6858002"/>
              <a:gd name="connsiteX97" fmla="*/ 6288493 w 6300250"/>
              <a:gd name="connsiteY97" fmla="*/ 4678364 h 6858002"/>
              <a:gd name="connsiteX98" fmla="*/ 6296891 w 6300250"/>
              <a:gd name="connsiteY98" fmla="*/ 4738689 h 6858002"/>
              <a:gd name="connsiteX99" fmla="*/ 6300250 w 6300250"/>
              <a:gd name="connsiteY99" fmla="*/ 4806952 h 6858002"/>
              <a:gd name="connsiteX100" fmla="*/ 6296891 w 6300250"/>
              <a:gd name="connsiteY100" fmla="*/ 4875214 h 6858002"/>
              <a:gd name="connsiteX101" fmla="*/ 6288493 w 6300250"/>
              <a:gd name="connsiteY101" fmla="*/ 4935539 h 6858002"/>
              <a:gd name="connsiteX102" fmla="*/ 6276736 w 6300250"/>
              <a:gd name="connsiteY102" fmla="*/ 4987927 h 6858002"/>
              <a:gd name="connsiteX103" fmla="*/ 6261619 w 6300250"/>
              <a:gd name="connsiteY103" fmla="*/ 5033964 h 6858002"/>
              <a:gd name="connsiteX104" fmla="*/ 6244823 w 6300250"/>
              <a:gd name="connsiteY104" fmla="*/ 5075239 h 6858002"/>
              <a:gd name="connsiteX105" fmla="*/ 6224668 w 6300250"/>
              <a:gd name="connsiteY105" fmla="*/ 5114927 h 6858002"/>
              <a:gd name="connsiteX106" fmla="*/ 6204513 w 6300250"/>
              <a:gd name="connsiteY106" fmla="*/ 5149852 h 6858002"/>
              <a:gd name="connsiteX107" fmla="*/ 6184358 w 6300250"/>
              <a:gd name="connsiteY107" fmla="*/ 5186364 h 6858002"/>
              <a:gd name="connsiteX108" fmla="*/ 6165882 w 6300250"/>
              <a:gd name="connsiteY108" fmla="*/ 5226052 h 6858002"/>
              <a:gd name="connsiteX109" fmla="*/ 6147406 w 6300250"/>
              <a:gd name="connsiteY109" fmla="*/ 5268914 h 6858002"/>
              <a:gd name="connsiteX110" fmla="*/ 6132291 w 6300250"/>
              <a:gd name="connsiteY110" fmla="*/ 5313364 h 6858002"/>
              <a:gd name="connsiteX111" fmla="*/ 6122213 w 6300250"/>
              <a:gd name="connsiteY111" fmla="*/ 5365752 h 6858002"/>
              <a:gd name="connsiteX112" fmla="*/ 6112135 w 6300250"/>
              <a:gd name="connsiteY112" fmla="*/ 5426077 h 6858002"/>
              <a:gd name="connsiteX113" fmla="*/ 6110455 w 6300250"/>
              <a:gd name="connsiteY113" fmla="*/ 5494339 h 6858002"/>
              <a:gd name="connsiteX114" fmla="*/ 6112135 w 6300250"/>
              <a:gd name="connsiteY114" fmla="*/ 5562602 h 6858002"/>
              <a:gd name="connsiteX115" fmla="*/ 6122213 w 6300250"/>
              <a:gd name="connsiteY115" fmla="*/ 5622927 h 6858002"/>
              <a:gd name="connsiteX116" fmla="*/ 6132291 w 6300250"/>
              <a:gd name="connsiteY116" fmla="*/ 5675314 h 6858002"/>
              <a:gd name="connsiteX117" fmla="*/ 6147406 w 6300250"/>
              <a:gd name="connsiteY117" fmla="*/ 5721352 h 6858002"/>
              <a:gd name="connsiteX118" fmla="*/ 6165882 w 6300250"/>
              <a:gd name="connsiteY118" fmla="*/ 5762627 h 6858002"/>
              <a:gd name="connsiteX119" fmla="*/ 6184358 w 6300250"/>
              <a:gd name="connsiteY119" fmla="*/ 5802314 h 6858002"/>
              <a:gd name="connsiteX120" fmla="*/ 6204513 w 6300250"/>
              <a:gd name="connsiteY120" fmla="*/ 5840414 h 6858002"/>
              <a:gd name="connsiteX121" fmla="*/ 6224668 w 6300250"/>
              <a:gd name="connsiteY121" fmla="*/ 5876927 h 6858002"/>
              <a:gd name="connsiteX122" fmla="*/ 6244823 w 6300250"/>
              <a:gd name="connsiteY122" fmla="*/ 5915027 h 6858002"/>
              <a:gd name="connsiteX123" fmla="*/ 6261619 w 6300250"/>
              <a:gd name="connsiteY123" fmla="*/ 5956302 h 6858002"/>
              <a:gd name="connsiteX124" fmla="*/ 6276736 w 6300250"/>
              <a:gd name="connsiteY124" fmla="*/ 6003927 h 6858002"/>
              <a:gd name="connsiteX125" fmla="*/ 6288493 w 6300250"/>
              <a:gd name="connsiteY125" fmla="*/ 6056314 h 6858002"/>
              <a:gd name="connsiteX126" fmla="*/ 6296891 w 6300250"/>
              <a:gd name="connsiteY126" fmla="*/ 6113464 h 6858002"/>
              <a:gd name="connsiteX127" fmla="*/ 6300250 w 6300250"/>
              <a:gd name="connsiteY127" fmla="*/ 6183314 h 6858002"/>
              <a:gd name="connsiteX128" fmla="*/ 6296891 w 6300250"/>
              <a:gd name="connsiteY128" fmla="*/ 6251577 h 6858002"/>
              <a:gd name="connsiteX129" fmla="*/ 6288493 w 6300250"/>
              <a:gd name="connsiteY129" fmla="*/ 6311902 h 6858002"/>
              <a:gd name="connsiteX130" fmla="*/ 6276736 w 6300250"/>
              <a:gd name="connsiteY130" fmla="*/ 6361114 h 6858002"/>
              <a:gd name="connsiteX131" fmla="*/ 6261619 w 6300250"/>
              <a:gd name="connsiteY131" fmla="*/ 6407152 h 6858002"/>
              <a:gd name="connsiteX132" fmla="*/ 6244823 w 6300250"/>
              <a:gd name="connsiteY132" fmla="*/ 6448427 h 6858002"/>
              <a:gd name="connsiteX133" fmla="*/ 6226348 w 6300250"/>
              <a:gd name="connsiteY133" fmla="*/ 6488114 h 6858002"/>
              <a:gd name="connsiteX134" fmla="*/ 6207872 w 6300250"/>
              <a:gd name="connsiteY134" fmla="*/ 6523039 h 6858002"/>
              <a:gd name="connsiteX135" fmla="*/ 6187717 w 6300250"/>
              <a:gd name="connsiteY135" fmla="*/ 6561139 h 6858002"/>
              <a:gd name="connsiteX136" fmla="*/ 6167562 w 6300250"/>
              <a:gd name="connsiteY136" fmla="*/ 6597652 h 6858002"/>
              <a:gd name="connsiteX137" fmla="*/ 6150766 w 6300250"/>
              <a:gd name="connsiteY137" fmla="*/ 6640514 h 6858002"/>
              <a:gd name="connsiteX138" fmla="*/ 6133970 w 6300250"/>
              <a:gd name="connsiteY138" fmla="*/ 6683377 h 6858002"/>
              <a:gd name="connsiteX139" fmla="*/ 6123892 w 6300250"/>
              <a:gd name="connsiteY139" fmla="*/ 6735764 h 6858002"/>
              <a:gd name="connsiteX140" fmla="*/ 6115495 w 6300250"/>
              <a:gd name="connsiteY140" fmla="*/ 6791327 h 6858002"/>
              <a:gd name="connsiteX141" fmla="*/ 6110455 w 6300250"/>
              <a:gd name="connsiteY141" fmla="*/ 6858002 h 6858002"/>
              <a:gd name="connsiteX142" fmla="*/ 3149600 w 6300250"/>
              <a:gd name="connsiteY142" fmla="*/ 6858002 h 6858002"/>
              <a:gd name="connsiteX143" fmla="*/ 2707087 w 6300250"/>
              <a:gd name="connsiteY143" fmla="*/ 6858002 h 6858002"/>
              <a:gd name="connsiteX144" fmla="*/ 0 w 6300250"/>
              <a:gd name="connsiteY14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6300250" h="6858002">
                <a:moveTo>
                  <a:pt x="0" y="0"/>
                </a:moveTo>
                <a:lnTo>
                  <a:pt x="3149600" y="0"/>
                </a:lnTo>
                <a:lnTo>
                  <a:pt x="3149600" y="2"/>
                </a:lnTo>
                <a:lnTo>
                  <a:pt x="6110455" y="2"/>
                </a:lnTo>
                <a:lnTo>
                  <a:pt x="6115495" y="66677"/>
                </a:lnTo>
                <a:lnTo>
                  <a:pt x="6123892" y="122239"/>
                </a:lnTo>
                <a:lnTo>
                  <a:pt x="6133970" y="174627"/>
                </a:lnTo>
                <a:lnTo>
                  <a:pt x="6150766" y="217489"/>
                </a:lnTo>
                <a:lnTo>
                  <a:pt x="6167562" y="260352"/>
                </a:lnTo>
                <a:lnTo>
                  <a:pt x="6187717" y="296864"/>
                </a:lnTo>
                <a:lnTo>
                  <a:pt x="6207872" y="334964"/>
                </a:lnTo>
                <a:lnTo>
                  <a:pt x="6226348" y="369889"/>
                </a:lnTo>
                <a:lnTo>
                  <a:pt x="6244823" y="409577"/>
                </a:lnTo>
                <a:lnTo>
                  <a:pt x="6261619" y="450852"/>
                </a:lnTo>
                <a:lnTo>
                  <a:pt x="6276736" y="496889"/>
                </a:lnTo>
                <a:lnTo>
                  <a:pt x="6288493" y="546102"/>
                </a:lnTo>
                <a:lnTo>
                  <a:pt x="6296891" y="606427"/>
                </a:lnTo>
                <a:lnTo>
                  <a:pt x="6300250" y="673102"/>
                </a:lnTo>
                <a:lnTo>
                  <a:pt x="6296891" y="744539"/>
                </a:lnTo>
                <a:lnTo>
                  <a:pt x="6288493" y="801689"/>
                </a:lnTo>
                <a:lnTo>
                  <a:pt x="6276736" y="854077"/>
                </a:lnTo>
                <a:lnTo>
                  <a:pt x="6261619" y="901702"/>
                </a:lnTo>
                <a:lnTo>
                  <a:pt x="6244823" y="942977"/>
                </a:lnTo>
                <a:lnTo>
                  <a:pt x="6224668" y="981077"/>
                </a:lnTo>
                <a:lnTo>
                  <a:pt x="6204513" y="1017589"/>
                </a:lnTo>
                <a:lnTo>
                  <a:pt x="6184358" y="1055689"/>
                </a:lnTo>
                <a:lnTo>
                  <a:pt x="6165882" y="1095377"/>
                </a:lnTo>
                <a:lnTo>
                  <a:pt x="6147406" y="1136652"/>
                </a:lnTo>
                <a:lnTo>
                  <a:pt x="6132291" y="1182689"/>
                </a:lnTo>
                <a:lnTo>
                  <a:pt x="6122213" y="1235077"/>
                </a:lnTo>
                <a:lnTo>
                  <a:pt x="6112135" y="1295402"/>
                </a:lnTo>
                <a:lnTo>
                  <a:pt x="6110455" y="1363664"/>
                </a:lnTo>
                <a:lnTo>
                  <a:pt x="6112135" y="1431927"/>
                </a:lnTo>
                <a:lnTo>
                  <a:pt x="6122213" y="1492252"/>
                </a:lnTo>
                <a:lnTo>
                  <a:pt x="6132291" y="1544639"/>
                </a:lnTo>
                <a:lnTo>
                  <a:pt x="6147406" y="1589089"/>
                </a:lnTo>
                <a:lnTo>
                  <a:pt x="6165882" y="1631952"/>
                </a:lnTo>
                <a:lnTo>
                  <a:pt x="6184358" y="1671639"/>
                </a:lnTo>
                <a:lnTo>
                  <a:pt x="6204513" y="1708152"/>
                </a:lnTo>
                <a:lnTo>
                  <a:pt x="6224668" y="1743077"/>
                </a:lnTo>
                <a:lnTo>
                  <a:pt x="6244823" y="1782764"/>
                </a:lnTo>
                <a:lnTo>
                  <a:pt x="6261619" y="1824039"/>
                </a:lnTo>
                <a:lnTo>
                  <a:pt x="6276736" y="1870077"/>
                </a:lnTo>
                <a:lnTo>
                  <a:pt x="6288493" y="1922464"/>
                </a:lnTo>
                <a:lnTo>
                  <a:pt x="6296891" y="1982789"/>
                </a:lnTo>
                <a:lnTo>
                  <a:pt x="6300250" y="2051052"/>
                </a:lnTo>
                <a:lnTo>
                  <a:pt x="6296891" y="2119314"/>
                </a:lnTo>
                <a:lnTo>
                  <a:pt x="6288493" y="2179639"/>
                </a:lnTo>
                <a:lnTo>
                  <a:pt x="6276736" y="2232027"/>
                </a:lnTo>
                <a:lnTo>
                  <a:pt x="6261619" y="2278064"/>
                </a:lnTo>
                <a:lnTo>
                  <a:pt x="6244823" y="2319339"/>
                </a:lnTo>
                <a:lnTo>
                  <a:pt x="6224668" y="2359027"/>
                </a:lnTo>
                <a:lnTo>
                  <a:pt x="6204513" y="2395539"/>
                </a:lnTo>
                <a:lnTo>
                  <a:pt x="6184358" y="2433639"/>
                </a:lnTo>
                <a:lnTo>
                  <a:pt x="6165882" y="2471739"/>
                </a:lnTo>
                <a:lnTo>
                  <a:pt x="6147406" y="2513014"/>
                </a:lnTo>
                <a:lnTo>
                  <a:pt x="6132291" y="2560639"/>
                </a:lnTo>
                <a:lnTo>
                  <a:pt x="6122213" y="2613027"/>
                </a:lnTo>
                <a:lnTo>
                  <a:pt x="6112135" y="2671764"/>
                </a:lnTo>
                <a:lnTo>
                  <a:pt x="6110455" y="2741614"/>
                </a:lnTo>
                <a:lnTo>
                  <a:pt x="6112135" y="2809877"/>
                </a:lnTo>
                <a:lnTo>
                  <a:pt x="6122213" y="2868614"/>
                </a:lnTo>
                <a:lnTo>
                  <a:pt x="6132291" y="2922589"/>
                </a:lnTo>
                <a:lnTo>
                  <a:pt x="6147406" y="2967039"/>
                </a:lnTo>
                <a:lnTo>
                  <a:pt x="6165882" y="3009902"/>
                </a:lnTo>
                <a:lnTo>
                  <a:pt x="6184358" y="3046414"/>
                </a:lnTo>
                <a:lnTo>
                  <a:pt x="6204513" y="3084514"/>
                </a:lnTo>
                <a:lnTo>
                  <a:pt x="6224668" y="3121027"/>
                </a:lnTo>
                <a:lnTo>
                  <a:pt x="6244823" y="3160714"/>
                </a:lnTo>
                <a:lnTo>
                  <a:pt x="6261619" y="3201989"/>
                </a:lnTo>
                <a:lnTo>
                  <a:pt x="6276736" y="3248027"/>
                </a:lnTo>
                <a:lnTo>
                  <a:pt x="6288493" y="3300414"/>
                </a:lnTo>
                <a:lnTo>
                  <a:pt x="6296891" y="3360739"/>
                </a:lnTo>
                <a:lnTo>
                  <a:pt x="6300250" y="3427414"/>
                </a:lnTo>
                <a:lnTo>
                  <a:pt x="6296891" y="3497264"/>
                </a:lnTo>
                <a:lnTo>
                  <a:pt x="6288493" y="3557589"/>
                </a:lnTo>
                <a:lnTo>
                  <a:pt x="6276736" y="3609977"/>
                </a:lnTo>
                <a:lnTo>
                  <a:pt x="6261619" y="3656014"/>
                </a:lnTo>
                <a:lnTo>
                  <a:pt x="6244823" y="3697289"/>
                </a:lnTo>
                <a:lnTo>
                  <a:pt x="6224668" y="3736977"/>
                </a:lnTo>
                <a:lnTo>
                  <a:pt x="6184358" y="3811589"/>
                </a:lnTo>
                <a:lnTo>
                  <a:pt x="6165882" y="3848102"/>
                </a:lnTo>
                <a:lnTo>
                  <a:pt x="6147406" y="3890964"/>
                </a:lnTo>
                <a:lnTo>
                  <a:pt x="6132291" y="3935414"/>
                </a:lnTo>
                <a:lnTo>
                  <a:pt x="6122213" y="3987802"/>
                </a:lnTo>
                <a:lnTo>
                  <a:pt x="6112135" y="4048127"/>
                </a:lnTo>
                <a:lnTo>
                  <a:pt x="6110455" y="4116389"/>
                </a:lnTo>
                <a:lnTo>
                  <a:pt x="6112135" y="4186239"/>
                </a:lnTo>
                <a:lnTo>
                  <a:pt x="6122213" y="4244977"/>
                </a:lnTo>
                <a:lnTo>
                  <a:pt x="6132291" y="4297364"/>
                </a:lnTo>
                <a:lnTo>
                  <a:pt x="6147406" y="4343402"/>
                </a:lnTo>
                <a:lnTo>
                  <a:pt x="6165882" y="4386264"/>
                </a:lnTo>
                <a:lnTo>
                  <a:pt x="6184358" y="4424364"/>
                </a:lnTo>
                <a:lnTo>
                  <a:pt x="6224668" y="4498977"/>
                </a:lnTo>
                <a:lnTo>
                  <a:pt x="6244823" y="4537077"/>
                </a:lnTo>
                <a:lnTo>
                  <a:pt x="6261619" y="4579939"/>
                </a:lnTo>
                <a:lnTo>
                  <a:pt x="6276736" y="4625977"/>
                </a:lnTo>
                <a:lnTo>
                  <a:pt x="6288493" y="4678364"/>
                </a:lnTo>
                <a:lnTo>
                  <a:pt x="6296891" y="4738689"/>
                </a:lnTo>
                <a:lnTo>
                  <a:pt x="6300250" y="4806952"/>
                </a:lnTo>
                <a:lnTo>
                  <a:pt x="6296891" y="4875214"/>
                </a:lnTo>
                <a:lnTo>
                  <a:pt x="6288493" y="4935539"/>
                </a:lnTo>
                <a:lnTo>
                  <a:pt x="6276736" y="4987927"/>
                </a:lnTo>
                <a:lnTo>
                  <a:pt x="6261619" y="5033964"/>
                </a:lnTo>
                <a:lnTo>
                  <a:pt x="6244823" y="5075239"/>
                </a:lnTo>
                <a:lnTo>
                  <a:pt x="6224668" y="5114927"/>
                </a:lnTo>
                <a:lnTo>
                  <a:pt x="6204513" y="5149852"/>
                </a:lnTo>
                <a:lnTo>
                  <a:pt x="6184358" y="5186364"/>
                </a:lnTo>
                <a:lnTo>
                  <a:pt x="6165882" y="5226052"/>
                </a:lnTo>
                <a:lnTo>
                  <a:pt x="6147406" y="5268914"/>
                </a:lnTo>
                <a:lnTo>
                  <a:pt x="6132291" y="5313364"/>
                </a:lnTo>
                <a:lnTo>
                  <a:pt x="6122213" y="5365752"/>
                </a:lnTo>
                <a:lnTo>
                  <a:pt x="6112135" y="5426077"/>
                </a:lnTo>
                <a:lnTo>
                  <a:pt x="6110455" y="5494339"/>
                </a:lnTo>
                <a:lnTo>
                  <a:pt x="6112135" y="5562602"/>
                </a:lnTo>
                <a:lnTo>
                  <a:pt x="6122213" y="5622927"/>
                </a:lnTo>
                <a:lnTo>
                  <a:pt x="6132291" y="5675314"/>
                </a:lnTo>
                <a:lnTo>
                  <a:pt x="6147406" y="5721352"/>
                </a:lnTo>
                <a:lnTo>
                  <a:pt x="6165882" y="5762627"/>
                </a:lnTo>
                <a:lnTo>
                  <a:pt x="6184358" y="5802314"/>
                </a:lnTo>
                <a:lnTo>
                  <a:pt x="6204513" y="5840414"/>
                </a:lnTo>
                <a:lnTo>
                  <a:pt x="6224668" y="5876927"/>
                </a:lnTo>
                <a:lnTo>
                  <a:pt x="6244823" y="5915027"/>
                </a:lnTo>
                <a:lnTo>
                  <a:pt x="6261619" y="5956302"/>
                </a:lnTo>
                <a:lnTo>
                  <a:pt x="6276736" y="6003927"/>
                </a:lnTo>
                <a:lnTo>
                  <a:pt x="6288493" y="6056314"/>
                </a:lnTo>
                <a:lnTo>
                  <a:pt x="6296891" y="6113464"/>
                </a:lnTo>
                <a:lnTo>
                  <a:pt x="6300250" y="6183314"/>
                </a:lnTo>
                <a:lnTo>
                  <a:pt x="6296891" y="6251577"/>
                </a:lnTo>
                <a:lnTo>
                  <a:pt x="6288493" y="6311902"/>
                </a:lnTo>
                <a:lnTo>
                  <a:pt x="6276736" y="6361114"/>
                </a:lnTo>
                <a:lnTo>
                  <a:pt x="6261619" y="6407152"/>
                </a:lnTo>
                <a:lnTo>
                  <a:pt x="6244823" y="6448427"/>
                </a:lnTo>
                <a:lnTo>
                  <a:pt x="6226348" y="6488114"/>
                </a:lnTo>
                <a:lnTo>
                  <a:pt x="6207872" y="6523039"/>
                </a:lnTo>
                <a:lnTo>
                  <a:pt x="6187717" y="6561139"/>
                </a:lnTo>
                <a:lnTo>
                  <a:pt x="6167562" y="6597652"/>
                </a:lnTo>
                <a:lnTo>
                  <a:pt x="6150766" y="6640514"/>
                </a:lnTo>
                <a:lnTo>
                  <a:pt x="6133970" y="6683377"/>
                </a:lnTo>
                <a:lnTo>
                  <a:pt x="6123892" y="6735764"/>
                </a:lnTo>
                <a:lnTo>
                  <a:pt x="6115495" y="6791327"/>
                </a:lnTo>
                <a:lnTo>
                  <a:pt x="6110455" y="6858002"/>
                </a:lnTo>
                <a:lnTo>
                  <a:pt x="3149600" y="6858002"/>
                </a:lnTo>
                <a:lnTo>
                  <a:pt x="2707087" y="6858002"/>
                </a:lnTo>
                <a:lnTo>
                  <a:pt x="0" y="6858002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77E7B-2C52-B273-9381-2FDCA99CF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86" y="673842"/>
            <a:ext cx="5055340" cy="2005562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rgbClr val="2A1A00"/>
                </a:solidFill>
              </a:rPr>
              <a:t>Recommendations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B475C6-1445-41C7-9360-49FD7C1C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CFC2C-512C-97FE-9249-4A52BCCE3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8277" y="1430306"/>
            <a:ext cx="4680729" cy="4566609"/>
          </a:xfrm>
        </p:spPr>
        <p:txBody>
          <a:bodyPr anchor="ctr">
            <a:norm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49341D-A8FC-47D7-762B-E2A77A004028}"/>
              </a:ext>
            </a:extLst>
          </p:cNvPr>
          <p:cNvSpPr txBox="1"/>
          <p:nvPr/>
        </p:nvSpPr>
        <p:spPr>
          <a:xfrm>
            <a:off x="1041991" y="2679404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393936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FC012A5-170D-4B0F-A916-A8EE2C6CE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F40654-5E8C-468A-9596-50927AF19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4598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C3E638-6E43-66AB-C48A-69D17AEDC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1354945"/>
            <a:ext cx="2059048" cy="4148110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2A1A00"/>
                </a:solidFill>
              </a:rPr>
              <a:t>Reflections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B1BD4A-8DE6-4266-9C27-59260F938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3467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7327D-DEF2-95DF-FF4C-D7D68BD25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8580" y="1354945"/>
            <a:ext cx="7601419" cy="4148110"/>
          </a:xfrm>
        </p:spPr>
        <p:txBody>
          <a:bodyPr anchor="ctr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3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B3D315-2706-4149-873C-331EDFAFE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98B96A-BE58-F1A3-3852-56458A26B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949642"/>
            <a:ext cx="4882422" cy="1492132"/>
          </a:xfrm>
        </p:spPr>
        <p:txBody>
          <a:bodyPr>
            <a:normAutofit/>
          </a:bodyPr>
          <a:lstStyle/>
          <a:p>
            <a:r>
              <a:rPr lang="en-US" sz="7200" dirty="0"/>
              <a:t>Thank you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04E398-086D-467C-B390-9F9079FA7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28F65-7DAF-C73F-DAF9-6ED1075A1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3721" y="3046264"/>
            <a:ext cx="2479494" cy="1492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Questions?</a:t>
            </a:r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20E344BB-E23E-4198-B2C7-8E752C6A9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90140" y="61344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4A81DFDC-FC54-E891-BF76-84FE670AF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99261" y="1619392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09636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2643</TotalTime>
  <Words>109</Words>
  <Application>Microsoft Macintosh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Impact</vt:lpstr>
      <vt:lpstr>Badge</vt:lpstr>
      <vt:lpstr>Café Le Marcy</vt:lpstr>
      <vt:lpstr>Table of Contents</vt:lpstr>
      <vt:lpstr>Café Scenario</vt:lpstr>
      <vt:lpstr>Data Cleaning</vt:lpstr>
      <vt:lpstr>Business Questions</vt:lpstr>
      <vt:lpstr>Key Findings</vt:lpstr>
      <vt:lpstr>Recommendations</vt:lpstr>
      <vt:lpstr>Reflections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Segal</dc:creator>
  <cp:lastModifiedBy>Thomas Segal</cp:lastModifiedBy>
  <cp:revision>2</cp:revision>
  <dcterms:created xsi:type="dcterms:W3CDTF">2025-06-17T19:12:52Z</dcterms:created>
  <dcterms:modified xsi:type="dcterms:W3CDTF">2025-06-19T15:16:03Z</dcterms:modified>
</cp:coreProperties>
</file>