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7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62" r:id="rId15"/>
    <p:sldId id="271" r:id="rId16"/>
    <p:sldId id="272" r:id="rId17"/>
    <p:sldId id="263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플랫폼</a:t>
            </a:r>
            <a:r>
              <a:rPr lang="en-US" altLang="ko-KR" sz="1500" spc="-1" dirty="0">
                <a:latin typeface="Arial"/>
              </a:rPr>
              <a:t>2</a:t>
            </a:r>
            <a:r>
              <a:rPr lang="ko-KR" altLang="en-US" sz="1500" spc="-1" dirty="0">
                <a:latin typeface="Arial"/>
              </a:rPr>
              <a:t>그룹 </a:t>
            </a: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b="0" strike="noStrike" spc="-1" dirty="0">
                <a:latin typeface="Arial"/>
              </a:rPr>
              <a:t>Digital Billing</a:t>
            </a:r>
            <a:r>
              <a:rPr lang="ko-KR" altLang="en-US" sz="1500" b="0" strike="noStrike" spc="-1" dirty="0">
                <a:latin typeface="Arial"/>
              </a:rPr>
              <a:t>팀 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</a:t>
            </a:r>
            <a:r>
              <a:rPr lang="en-US" altLang="ko-KR" sz="1500" spc="-1" dirty="0">
                <a:latin typeface="Arial"/>
              </a:rPr>
              <a:t>Digital</a:t>
            </a:r>
            <a:r>
              <a:rPr lang="ko-KR" altLang="en-US" sz="1500" spc="-1" dirty="0">
                <a:latin typeface="Arial"/>
              </a:rPr>
              <a:t>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reward?id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571461818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strike="noStrike" spc="-1" dirty="0">
                          <a:latin typeface="Arial"/>
                        </a:rPr>
                        <a:t>내역 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history?id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 “history” : [ 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:100, “event_dtm” : “2020-11-17”} 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3,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event_dtm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“2020-11-17”},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]}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107227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1107228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932640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932640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0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27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4" y="1332783"/>
            <a:ext cx="2035637" cy="12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hernaut">
            <a:extLst>
              <a:ext uri="{FF2B5EF4-FFF2-40B4-BE49-F238E27FC236}">
                <a16:creationId xmlns:a16="http://schemas.microsoft.com/office/drawing/2014/main" id="{EF992893-F8E2-4140-B3ED-07E2FA9A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7" y="1305190"/>
            <a:ext cx="2233127" cy="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mix IDE v0.7.5 Released. This release is deployed to… | by lianahus |  Remix IDE | Medium">
            <a:extLst>
              <a:ext uri="{FF2B5EF4-FFF2-40B4-BE49-F238E27FC236}">
                <a16:creationId xmlns:a16="http://schemas.microsoft.com/office/drawing/2014/main" id="{DE1FFACE-1248-4EAD-8219-5C0E7692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42" y="1905475"/>
            <a:ext cx="1475792" cy="1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9352" y="951723"/>
            <a:ext cx="11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09905" y="951723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243D22-EB25-4538-AD14-995E325F2BE8}"/>
              </a:ext>
            </a:extLst>
          </p:cNvPr>
          <p:cNvSpPr/>
          <p:nvPr/>
        </p:nvSpPr>
        <p:spPr>
          <a:xfrm>
            <a:off x="1235198" y="3076619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Android Application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4722B7-AAB2-43DC-88F4-E613AA8BD4DD}"/>
              </a:ext>
            </a:extLst>
          </p:cNvPr>
          <p:cNvCxnSpPr>
            <a:cxnSpLocks/>
          </p:cNvCxnSpPr>
          <p:nvPr/>
        </p:nvCxnSpPr>
        <p:spPr>
          <a:xfrm>
            <a:off x="6096000" y="951723"/>
            <a:ext cx="0" cy="537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4">
            <a:extLst>
              <a:ext uri="{FF2B5EF4-FFF2-40B4-BE49-F238E27FC236}">
                <a16:creationId xmlns:a16="http://schemas.microsoft.com/office/drawing/2014/main" id="{BAE23BFE-E0D4-41FF-8D6D-ED6DD6A3E3E0}"/>
              </a:ext>
            </a:extLst>
          </p:cNvPr>
          <p:cNvSpPr/>
          <p:nvPr/>
        </p:nvSpPr>
        <p:spPr>
          <a:xfrm>
            <a:off x="1235194" y="4555184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Server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E947C93-F902-41DD-ADD0-1308C0366D0D}"/>
              </a:ext>
            </a:extLst>
          </p:cNvPr>
          <p:cNvSpPr/>
          <p:nvPr/>
        </p:nvSpPr>
        <p:spPr>
          <a:xfrm>
            <a:off x="7776250" y="1906591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Vote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64AEC98-0694-4BF1-94BF-FE64CCD20D6E}"/>
              </a:ext>
            </a:extLst>
          </p:cNvPr>
          <p:cNvSpPr/>
          <p:nvPr/>
        </p:nvSpPr>
        <p:spPr>
          <a:xfrm>
            <a:off x="7776250" y="4235320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Reward Smart Contract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82C40DC-3FB9-4061-A44D-13DF5158329B}"/>
              </a:ext>
            </a:extLst>
          </p:cNvPr>
          <p:cNvSpPr/>
          <p:nvPr/>
        </p:nvSpPr>
        <p:spPr>
          <a:xfrm>
            <a:off x="1235197" y="1598054"/>
            <a:ext cx="3130051" cy="985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/>
                </a:solidFill>
                <a:latin typeface="Arial"/>
              </a:rPr>
              <a:t>Event 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관리자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E37187D-ADFE-482F-8596-DC0976D2FF18}"/>
              </a:ext>
            </a:extLst>
          </p:cNvPr>
          <p:cNvSpPr/>
          <p:nvPr/>
        </p:nvSpPr>
        <p:spPr>
          <a:xfrm>
            <a:off x="2576295" y="2626254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6A987A-4A45-479D-A307-0FCACDDE05BC}"/>
              </a:ext>
            </a:extLst>
          </p:cNvPr>
          <p:cNvSpPr/>
          <p:nvPr/>
        </p:nvSpPr>
        <p:spPr>
          <a:xfrm>
            <a:off x="1995425" y="4100898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4F6FEB-9544-4CAB-9726-AA4729ED83CB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5910816" y="2110623"/>
            <a:ext cx="319864" cy="6541056"/>
          </a:xfrm>
          <a:prstGeom prst="bentConnector3">
            <a:avLst>
              <a:gd name="adj1" fmla="val -20176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494535-853C-4B7E-9AA7-16A6E86DC33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365245" y="2399541"/>
            <a:ext cx="3411005" cy="2648593"/>
          </a:xfrm>
          <a:prstGeom prst="bentConnector3">
            <a:avLst>
              <a:gd name="adj1" fmla="val 4051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80F7B94-3123-4452-A767-D8AA992F6FCD}"/>
              </a:ext>
            </a:extLst>
          </p:cNvPr>
          <p:cNvSpPr/>
          <p:nvPr/>
        </p:nvSpPr>
        <p:spPr>
          <a:xfrm rot="10800000">
            <a:off x="3180335" y="4100897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1406</Words>
  <Application>Microsoft Office PowerPoint</Application>
  <PresentationFormat>와이드스크린</PresentationFormat>
  <Paragraphs>356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23</cp:revision>
  <dcterms:created xsi:type="dcterms:W3CDTF">2020-11-06T04:55:40Z</dcterms:created>
  <dcterms:modified xsi:type="dcterms:W3CDTF">2020-11-16T20:17:19Z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