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터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제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목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타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일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편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A054B14-C847-4FC6-865F-E07BE41B3796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11/12/20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BFA270-424D-45C2-BD0E-804068D3BB51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493720" y="1163520"/>
            <a:ext cx="7514280" cy="26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24292e"/>
                </a:solidFill>
                <a:latin typeface="Arial Black"/>
              </a:rPr>
              <a:t>blockchain-jdp architecture </a:t>
            </a:r>
            <a:endParaRPr b="0" lang="en-US" sz="5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Theme : SK Hynix JDP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환경성과 기여에 따른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Reward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제공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90120" y="964440"/>
            <a:ext cx="1778400" cy="530316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3516120" y="947520"/>
            <a:ext cx="4538520" cy="531972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9875520" y="964440"/>
            <a:ext cx="1473840" cy="531144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3719880" y="5610960"/>
            <a:ext cx="4131000" cy="481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Data base(MySQL)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005840" y="595080"/>
            <a:ext cx="939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Frontend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5203800" y="578160"/>
            <a:ext cx="902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Backend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9714600" y="595080"/>
            <a:ext cx="1444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Smart Contract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2468880" y="1546200"/>
            <a:ext cx="10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406800" y="199440"/>
            <a:ext cx="740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1-0. Index (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회원가입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?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투표 현황 공유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? 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</a:rPr>
              <a:t>이 부분은 질문 드리고 싶습니다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 flipH="1">
            <a:off x="2468880" y="4730040"/>
            <a:ext cx="10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90120" y="964440"/>
            <a:ext cx="1778400" cy="530316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3516120" y="947520"/>
            <a:ext cx="4538520" cy="531972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9875520" y="964440"/>
            <a:ext cx="1473840" cy="531144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3719880" y="5610960"/>
            <a:ext cx="4131000" cy="481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Data base(MySQL)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1005840" y="595080"/>
            <a:ext cx="939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Frontend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5203800" y="578160"/>
            <a:ext cx="902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Backend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8"/>
          <p:cNvSpPr/>
          <p:nvPr/>
        </p:nvSpPr>
        <p:spPr>
          <a:xfrm>
            <a:off x="9714600" y="595080"/>
            <a:ext cx="1444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Smart Contract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2468880" y="1546200"/>
            <a:ext cx="10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0"/>
          <p:cNvSpPr/>
          <p:nvPr/>
        </p:nvSpPr>
        <p:spPr>
          <a:xfrm>
            <a:off x="256320" y="199440"/>
            <a:ext cx="128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1-1. Login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11"/>
          <p:cNvSpPr/>
          <p:nvPr/>
        </p:nvSpPr>
        <p:spPr>
          <a:xfrm flipH="1">
            <a:off x="2468880" y="4730040"/>
            <a:ext cx="10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2"/>
          <p:cNvSpPr/>
          <p:nvPr/>
        </p:nvSpPr>
        <p:spPr>
          <a:xfrm>
            <a:off x="8055000" y="2377440"/>
            <a:ext cx="18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3"/>
          <p:cNvSpPr/>
          <p:nvPr/>
        </p:nvSpPr>
        <p:spPr>
          <a:xfrm>
            <a:off x="8141400" y="1946520"/>
            <a:ext cx="162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Valid Account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14"/>
          <p:cNvSpPr/>
          <p:nvPr/>
        </p:nvSpPr>
        <p:spPr>
          <a:xfrm flipH="1">
            <a:off x="8055000" y="4048200"/>
            <a:ext cx="18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690120" y="964440"/>
            <a:ext cx="1778400" cy="530316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3516120" y="947520"/>
            <a:ext cx="4538520" cy="531972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"/>
          <p:cNvSpPr/>
          <p:nvPr/>
        </p:nvSpPr>
        <p:spPr>
          <a:xfrm>
            <a:off x="9875520" y="964440"/>
            <a:ext cx="1473840" cy="531144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4"/>
          <p:cNvSpPr/>
          <p:nvPr/>
        </p:nvSpPr>
        <p:spPr>
          <a:xfrm>
            <a:off x="3719880" y="5610960"/>
            <a:ext cx="4131000" cy="481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Data base(MySQL)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1005840" y="595080"/>
            <a:ext cx="939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Frontend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5203800" y="578160"/>
            <a:ext cx="902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Backend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8"/>
          <p:cNvSpPr/>
          <p:nvPr/>
        </p:nvSpPr>
        <p:spPr>
          <a:xfrm>
            <a:off x="9714600" y="595080"/>
            <a:ext cx="1444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Smart Contract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>
            <a:off x="2468880" y="1546200"/>
            <a:ext cx="10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0"/>
          <p:cNvSpPr/>
          <p:nvPr/>
        </p:nvSpPr>
        <p:spPr>
          <a:xfrm>
            <a:off x="296280" y="199440"/>
            <a:ext cx="514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1-2.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내 정보 조회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잔고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투표 현황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리워드 현황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11"/>
          <p:cNvSpPr/>
          <p:nvPr/>
        </p:nvSpPr>
        <p:spPr>
          <a:xfrm>
            <a:off x="8055000" y="2377440"/>
            <a:ext cx="18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12"/>
          <p:cNvSpPr/>
          <p:nvPr/>
        </p:nvSpPr>
        <p:spPr>
          <a:xfrm>
            <a:off x="8141400" y="1946520"/>
            <a:ext cx="162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Valid Account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13"/>
          <p:cNvSpPr/>
          <p:nvPr/>
        </p:nvSpPr>
        <p:spPr>
          <a:xfrm flipH="1">
            <a:off x="8055000" y="4048200"/>
            <a:ext cx="18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4"/>
          <p:cNvSpPr/>
          <p:nvPr/>
        </p:nvSpPr>
        <p:spPr>
          <a:xfrm flipH="1">
            <a:off x="2468880" y="4730040"/>
            <a:ext cx="10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90120" y="964440"/>
            <a:ext cx="1778400" cy="530316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3516120" y="947520"/>
            <a:ext cx="4538520" cy="531972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875520" y="964440"/>
            <a:ext cx="1473840" cy="5311440"/>
          </a:xfrm>
          <a:prstGeom prst="rect">
            <a:avLst/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3719880" y="5610960"/>
            <a:ext cx="4131000" cy="481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Data base(MySQL)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1005840" y="595080"/>
            <a:ext cx="939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Frontend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5203800" y="578160"/>
            <a:ext cx="902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Backend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8"/>
          <p:cNvSpPr/>
          <p:nvPr/>
        </p:nvSpPr>
        <p:spPr>
          <a:xfrm>
            <a:off x="9714600" y="595080"/>
            <a:ext cx="1444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Smart Contract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2468880" y="1546200"/>
            <a:ext cx="10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0"/>
          <p:cNvSpPr/>
          <p:nvPr/>
        </p:nvSpPr>
        <p:spPr>
          <a:xfrm>
            <a:off x="276840" y="199440"/>
            <a:ext cx="1557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1-3.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투표하기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8055000" y="2377440"/>
            <a:ext cx="18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2"/>
          <p:cNvSpPr/>
          <p:nvPr/>
        </p:nvSpPr>
        <p:spPr>
          <a:xfrm>
            <a:off x="8141400" y="1700280"/>
            <a:ext cx="1622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Valid 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&amp; Balance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 flipH="1">
            <a:off x="8042400" y="2734920"/>
            <a:ext cx="18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4"/>
          <p:cNvSpPr/>
          <p:nvPr/>
        </p:nvSpPr>
        <p:spPr>
          <a:xfrm>
            <a:off x="8055000" y="3601800"/>
            <a:ext cx="18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5"/>
          <p:cNvSpPr/>
          <p:nvPr/>
        </p:nvSpPr>
        <p:spPr>
          <a:xfrm>
            <a:off x="8129520" y="317088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Valid Company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 flipH="1">
            <a:off x="8042400" y="3959280"/>
            <a:ext cx="18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7"/>
          <p:cNvSpPr/>
          <p:nvPr/>
        </p:nvSpPr>
        <p:spPr>
          <a:xfrm>
            <a:off x="8067600" y="4747680"/>
            <a:ext cx="18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8"/>
          <p:cNvSpPr/>
          <p:nvPr/>
        </p:nvSpPr>
        <p:spPr>
          <a:xfrm>
            <a:off x="8154360" y="4316760"/>
            <a:ext cx="172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Vote Company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9"/>
          <p:cNvSpPr/>
          <p:nvPr/>
        </p:nvSpPr>
        <p:spPr>
          <a:xfrm flipH="1">
            <a:off x="8055000" y="5105160"/>
            <a:ext cx="182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0"/>
          <p:cNvSpPr/>
          <p:nvPr/>
        </p:nvSpPr>
        <p:spPr>
          <a:xfrm flipH="1">
            <a:off x="2468880" y="5378400"/>
            <a:ext cx="10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"/>
          <p:cNvGraphicFramePr/>
          <p:nvPr/>
        </p:nvGraphicFramePr>
        <p:xfrm>
          <a:off x="3093840" y="295200"/>
          <a:ext cx="8472240" cy="1574280"/>
        </p:xfrm>
        <a:graphic>
          <a:graphicData uri="http://schemas.openxmlformats.org/drawingml/2006/table">
            <a:tbl>
              <a:tblPr/>
              <a:tblGrid>
                <a:gridCol w="1052640"/>
                <a:gridCol w="1193760"/>
                <a:gridCol w="1141920"/>
                <a:gridCol w="1694160"/>
                <a:gridCol w="1694160"/>
                <a:gridCol w="1695600"/>
              </a:tblGrid>
              <a:tr h="257760">
                <a:tc rowSpan="7"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투표자 정보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5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5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voter_pwd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PWD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25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voter_name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투표자 닉네임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37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voter_acnt_id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투표자 계정 상태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varchar(5)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AC: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 중 계정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TG: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탈퇴 계정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25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eth_id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이더리움 계정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5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2"/>
          <p:cNvGraphicFramePr/>
          <p:nvPr/>
        </p:nvGraphicFramePr>
        <p:xfrm>
          <a:off x="331560" y="2394720"/>
          <a:ext cx="8471880" cy="2477880"/>
        </p:xfrm>
        <a:graphic>
          <a:graphicData uri="http://schemas.openxmlformats.org/drawingml/2006/table">
            <a:tbl>
              <a:tblPr/>
              <a:tblGrid>
                <a:gridCol w="1052640"/>
                <a:gridCol w="1193760"/>
                <a:gridCol w="1141920"/>
                <a:gridCol w="1694160"/>
                <a:gridCol w="1694160"/>
                <a:gridCol w="1695600"/>
              </a:tblGrid>
              <a:tr h="257760">
                <a:tc rowSpan="8"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투표 명세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5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en-US" sz="1000" spc="-1" strike="noStrike">
                          <a:latin typeface="Times New Roman"/>
                        </a:rPr>
                        <a:t>event_id</a:t>
                      </a:r>
                      <a:endParaRPr b="0" lang="en-US" sz="10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en-US" sz="1000" spc="-1" strike="noStrike">
                          <a:latin typeface="Times New Roman"/>
                        </a:rPr>
                        <a:t>No</a:t>
                      </a:r>
                      <a:endParaRPr b="0" lang="en-US" sz="10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en-US" sz="1000" spc="-1" strike="noStrike">
                          <a:latin typeface="Times New Roman"/>
                        </a:rPr>
                        <a:t>eventid</a:t>
                      </a:r>
                      <a:endParaRPr b="0" lang="en-US" sz="10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en-US" sz="1000" spc="-1" strike="noStrike">
                          <a:latin typeface="Times New Roman"/>
                        </a:rPr>
                        <a:t>varchar(255)</a:t>
                      </a:r>
                      <a:endParaRPr b="0" lang="en-US" sz="10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 시리얼 넘버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25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5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 토큰 량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896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 결과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0000: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정상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0011: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토큰 부족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0012: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정합성 오류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5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3" name="CustomShape 3"/>
          <p:cNvSpPr/>
          <p:nvPr/>
        </p:nvSpPr>
        <p:spPr>
          <a:xfrm>
            <a:off x="229680" y="199440"/>
            <a:ext cx="243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2. Database Schema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4" name="Table 4"/>
          <p:cNvGraphicFramePr/>
          <p:nvPr/>
        </p:nvGraphicFramePr>
        <p:xfrm>
          <a:off x="302760" y="5109480"/>
          <a:ext cx="8471880" cy="2135880"/>
        </p:xfrm>
        <a:graphic>
          <a:graphicData uri="http://schemas.openxmlformats.org/drawingml/2006/table">
            <a:tbl>
              <a:tblPr/>
              <a:tblGrid>
                <a:gridCol w="1052640"/>
                <a:gridCol w="1193760"/>
                <a:gridCol w="1141920"/>
                <a:gridCol w="1694160"/>
                <a:gridCol w="1694160"/>
                <a:gridCol w="1695600"/>
              </a:tblGrid>
              <a:tr h="228960">
                <a:tc rowSpan="8"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리워드 현황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638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89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리워드 시리얼 넘버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en-US" sz="1000" spc="-1" strike="noStrike">
                          <a:latin typeface="Times New Roman"/>
                        </a:rPr>
                        <a:t>event_id</a:t>
                      </a:r>
                      <a:endParaRPr b="0" lang="en-US" sz="10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en-US" sz="1000" spc="-1" strike="noStrike">
                          <a:latin typeface="Times New Roman"/>
                        </a:rPr>
                        <a:t>No</a:t>
                      </a:r>
                      <a:endParaRPr b="0" lang="en-US" sz="10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en-US" sz="1000" spc="-1" strike="noStrike">
                          <a:latin typeface="Times New Roman"/>
                        </a:rPr>
                        <a:t>Event id</a:t>
                      </a:r>
                      <a:endParaRPr b="0" lang="en-US" sz="10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en-US" sz="1000" spc="-1" strike="noStrike">
                          <a:latin typeface="Times New Roman"/>
                        </a:rPr>
                        <a:t>varchar(255)</a:t>
                      </a:r>
                      <a:endParaRPr b="0" lang="en-US" sz="10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89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reward_amt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보상 토큰량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032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reward_rslt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보상 결과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0000: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승리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0012: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정합성 오류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1111: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패배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89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40200" y="182880"/>
            <a:ext cx="331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3. Restful Method Definition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6" name="Table 2"/>
          <p:cNvGraphicFramePr/>
          <p:nvPr/>
        </p:nvGraphicFramePr>
        <p:xfrm>
          <a:off x="284400" y="-640800"/>
          <a:ext cx="11467080" cy="10520640"/>
        </p:xfrm>
        <a:graphic>
          <a:graphicData uri="http://schemas.openxmlformats.org/drawingml/2006/table">
            <a:tbl>
              <a:tblPr/>
              <a:tblGrid>
                <a:gridCol w="918720"/>
                <a:gridCol w="753840"/>
                <a:gridCol w="1017000"/>
                <a:gridCol w="1009440"/>
                <a:gridCol w="2555640"/>
                <a:gridCol w="5212800"/>
              </a:tblGrid>
              <a:tr h="2746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746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POST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/login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{“user_id” : “hyunjin”, “user_pwd” : “hi123”}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33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{ “login_rslt” : “True”, “eth_id” : “21312312sadnjka213890a”,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voted_list” : [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 “voted_company” : “SK”, “voted_amt” : 1000, “voted_dtm” : 2020-11-09,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“event_id”: 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21312312sadnjka213890a”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} ,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{ “voted_company” : “Hynix”, “voted_amt” : 500, “voted_dtm” : 2020-11-10,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event_id”: 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21312312sadnjka213890a”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} ]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2746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 투표 상태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/voted_status?id=“hyunjin”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33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{ “voted_status” : [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{“company” : “SK”, “voted_amt” : 200000, “event_id”: 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21312312sadnjka213890a”,   “voted_rslt” : “normal” } ,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{“company” : “Hynix”, “voted_amt” : 100000, “event_id”: 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21312312sadnjka213890a”, “voted_rslt” : “invalid error”} ]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Invalid error: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투표대상 기업은 투표권 없음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2746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잔고 조회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/balance?id=“hyunjin”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46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{ “balance” : 100000000000 }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2746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/vote?company=“SK”&amp;id=“hyunjin”&amp;event_id=“event_id”: 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21312312sadnjka213890a”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46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{“company” : “SK”, “voted_amt” : 200000, “voted_rslt” : “normal” }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575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리워드 현황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/reward?id=“hyunjin”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33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{ “reward_status” : [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{“company” : “SK”, “reward_amt” : 200000, “voted_rslt” : “victory”,“event_id”: “21312312sadnjka213890a”, “event_id”: 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21312312sadnjka213890a” } ,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{“company” : “Hynix”, “reward_amt” : 100000, “voted_rslt” : “lose”,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event_id”: 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21312312sadnjka213890a”} ]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8233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 진행현황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/voting?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st_dt=”202001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01”&amp;end_dt”2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0200228”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(dt : yyyym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mdd)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33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{“voting”: [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{“event_id”: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21312312sad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njka213890a”,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“event_nm”: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“first voting”,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“st_dt” =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“20200101”,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“end_dt”: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“20200228”},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{“event_id”: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21312312sad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njka213890b”,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“event_nm”: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“second vot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ing”, “st_dt” =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“20200105”,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“end_dt”: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20200701”}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8233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투표 상세현황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/voting/detail?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event_id=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2131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2312sadnj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ka213890a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(dt : yyyym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mdd)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33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{“voting_detail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[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{“company” :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“SK”,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“voted_amt” :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200000, “sub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ject” : “blah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blah”},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{“compnay” :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“Hynix”,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“voted_amt” :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100, “subject” :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“hahaha”}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8233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en-US" sz="1000" spc="-1" strike="noStrike">
                          <a:latin typeface="Times New Roman"/>
                        </a:rPr>
                        <a:t>How to find </a:t>
                      </a:r>
                      <a:r>
                        <a:rPr b="0" lang="en-US" sz="1000" spc="-1" strike="noStrike">
                          <a:latin typeface="Times New Roman"/>
                        </a:rPr>
                        <a:t>reward?</a:t>
                      </a:r>
                      <a:endParaRPr b="0" lang="en-US" sz="10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7280" y="199440"/>
            <a:ext cx="138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4.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추가 기능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66160" y="1188720"/>
            <a:ext cx="3306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낙전 처리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평가 기간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투표 대상 기업 변경 가능 여부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</TotalTime>
  <Application>LibreOffice/6.0.7.3$Linux_X86_64 LibreOffice_project/00m0$Build-3</Application>
  <Words>564</Words>
  <Paragraphs>190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2020-11-06T04:55:40Z</dcterms:created>
  <dc:creator>Windows 사용자</dc:creator>
  <dc:description/>
  <dc:language>en-US</dc:language>
  <cp:lastModifiedBy/>
  <dcterms:modified xsi:type="dcterms:W3CDTF">2020-11-12T00:11:16Z</dcterms:modified>
  <cp:revision>8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