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7" r:id="rId5"/>
    <p:sldId id="266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5B7C-956B-484A-B3EF-FD35BA337FE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CAB4-05A3-4A28-8539-C23B882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5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0opf/blockchain-jd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93720" y="1163520"/>
            <a:ext cx="7513920" cy="261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24292E"/>
                </a:solidFill>
                <a:latin typeface="Arial Black"/>
                <a:ea typeface="DejaVu Sans"/>
              </a:rPr>
              <a:t>B</a:t>
            </a: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lockchain-JDP </a:t>
            </a:r>
          </a:p>
          <a:p>
            <a:pPr algn="ctr"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architecture </a:t>
            </a:r>
            <a:endParaRPr lang="en-US" sz="5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Theme : SK Hynix JDP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환경성과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기여에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따른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Reward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제공</a:t>
            </a:r>
            <a:endParaRPr lang="en-US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endParaRPr lang="en-US" sz="1500" b="0" strike="noStrike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C6C5F9FE-5303-4949-90A6-8E374DB4733D}"/>
              </a:ext>
            </a:extLst>
          </p:cNvPr>
          <p:cNvSpPr/>
          <p:nvPr/>
        </p:nvSpPr>
        <p:spPr>
          <a:xfrm>
            <a:off x="7804500" y="5246611"/>
            <a:ext cx="4387500" cy="895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500" b="0" strike="noStrike" spc="-1" dirty="0">
                <a:latin typeface="Arial"/>
              </a:rPr>
              <a:t>이종석 수석</a:t>
            </a:r>
            <a:endParaRPr lang="en-US" altLang="ko-KR" sz="15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b="0" strike="noStrike" spc="-1" dirty="0">
                <a:latin typeface="Arial"/>
              </a:rPr>
              <a:t>박현진 선임</a:t>
            </a:r>
            <a:endParaRPr lang="en-US" altLang="ko-KR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spc="-1" dirty="0">
                <a:latin typeface="Arial"/>
              </a:rPr>
              <a:t>금융</a:t>
            </a:r>
            <a:r>
              <a:rPr lang="en-US" altLang="ko-KR" sz="1500" spc="-1" dirty="0">
                <a:latin typeface="Arial"/>
              </a:rPr>
              <a:t>/</a:t>
            </a:r>
            <a:r>
              <a:rPr lang="ko-KR" altLang="en-US" sz="1500" spc="-1" dirty="0">
                <a:latin typeface="Arial"/>
              </a:rPr>
              <a:t>전략 디지털 추진그룹 조재혁 선임</a:t>
            </a: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276840" y="199440"/>
            <a:ext cx="1557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1-3. 투표하기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8141400" y="1700280"/>
            <a:ext cx="1622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&amp; Balance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 flipH="1">
            <a:off x="8041680" y="273492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4"/>
          <p:cNvSpPr/>
          <p:nvPr/>
        </p:nvSpPr>
        <p:spPr>
          <a:xfrm>
            <a:off x="8055000" y="36018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8129520" y="3170880"/>
            <a:ext cx="1780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 flipH="1">
            <a:off x="8041680" y="39592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7"/>
          <p:cNvSpPr/>
          <p:nvPr/>
        </p:nvSpPr>
        <p:spPr>
          <a:xfrm>
            <a:off x="8067600" y="47476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154360" y="4316760"/>
            <a:ext cx="1726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Vote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 flipH="1">
            <a:off x="8054280" y="510516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0"/>
          <p:cNvSpPr/>
          <p:nvPr/>
        </p:nvSpPr>
        <p:spPr>
          <a:xfrm flipH="1">
            <a:off x="2468160" y="53784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1"/>
          <p:cNvGraphicFramePr/>
          <p:nvPr/>
        </p:nvGraphicFramePr>
        <p:xfrm>
          <a:off x="3093840" y="295200"/>
          <a:ext cx="8472240" cy="287604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유저 정보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(USER_ACNT)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닉네임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7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voter_acnt_st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계정 상태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COMPANY 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voter_img_url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image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eth_id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이더리움 계정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9" name="Table 2"/>
          <p:cNvGraphicFramePr/>
          <p:nvPr/>
        </p:nvGraphicFramePr>
        <p:xfrm>
          <a:off x="715680" y="-3076920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투표 명세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(VOTE_SPC)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시리얼 넘버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토큰 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정상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0011: 토큰 부족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0" name="CustomShape 3"/>
          <p:cNvSpPr/>
          <p:nvPr/>
        </p:nvSpPr>
        <p:spPr>
          <a:xfrm>
            <a:off x="229680" y="199440"/>
            <a:ext cx="243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2. Database Schema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01" name="Table 4"/>
          <p:cNvGraphicFramePr/>
          <p:nvPr/>
        </p:nvGraphicFramePr>
        <p:xfrm>
          <a:off x="305280" y="3868200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리워드 현황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(REWARD_SPC)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시리얼 넘버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토큰량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승리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1111: 패배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2" name="Table 5"/>
          <p:cNvGraphicFramePr/>
          <p:nvPr/>
        </p:nvGraphicFramePr>
        <p:xfrm>
          <a:off x="261360" y="6648480"/>
          <a:ext cx="8505360" cy="2414880"/>
        </p:xfrm>
        <a:graphic>
          <a:graphicData uri="http://schemas.openxmlformats.org/drawingml/2006/table">
            <a:tbl>
              <a:tblPr/>
              <a:tblGrid>
                <a:gridCol w="10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64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가능투표현황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(VOTE  LIST)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event_nm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st_dt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투표시작일자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end_dt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투표종료일자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Date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vote_status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현재 시행중 여부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START, STOP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3" name="Table 6"/>
          <p:cNvGraphicFramePr/>
          <p:nvPr/>
        </p:nvGraphicFramePr>
        <p:xfrm>
          <a:off x="202320" y="8730000"/>
          <a:ext cx="8538480" cy="2585520"/>
        </p:xfrm>
        <a:graphic>
          <a:graphicData uri="http://schemas.openxmlformats.org/drawingml/2006/table">
            <a:tbl>
              <a:tblPr/>
              <a:tblGrid>
                <a:gridCol w="106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52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이벤트대상기업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(EVENT_COM)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기업 로그인아이디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voter_name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기업 이름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varchar(30)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voter_amt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 토큰량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subject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설명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40200" y="182880"/>
            <a:ext cx="3317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3. Restful Method Definition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05" name="Table 2"/>
          <p:cNvGraphicFramePr/>
          <p:nvPr/>
        </p:nvGraphicFramePr>
        <p:xfrm>
          <a:off x="284400" y="-640800"/>
          <a:ext cx="11467440" cy="1121004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POST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/login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{“user_id” : “hyunjin”, “user_pwd” : “hi123”}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“login_rslt” : “True”, “eth_id” : “21312312sadnjka213890a”,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“voted_list” 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“SK”, “voted_amt” : 1000, “voted_dtm” : 2020-11-09,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“Hynix”, “voted_amt” : 500, “voted_dtm” : 2020-11-10,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“event_id”: “21312312sadnjka213890a” 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내 투표 상태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/voted_status?id=“hyunjin”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“voted_status”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“voted_amt” : 200000, “event_id”: “21312312sadnjka213890a”,   “voted_rslt” : “normal”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“voted_amt” : 100000, “event_id”: “21312312sadnjka213890a”, “voted_rslt” : “invalid error”}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Invalid error:  투표대상 기업은 투표권 없음 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잔고 조회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/balance?id=“hyunjin”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“balance” : 100000000000 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/vote?company=“SK”&amp;id=“hyunjin”&amp;event_id=“event_id”: “21312312sadnjka213890a”&amp;vote_amt =1000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{“company” : “SK”, “voted_amt” : 200000, “voted_rslt” : “normal” 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현황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/reward?id=“hyunjin”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“reward_status”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“reward_amt” : 200000, “voted_rslt” : “victory”,“event_id”: “21312312sadnjka213890a”,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“reward_amt” : 100000, “voted_rslt” : “lose”,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“event_id”: “21312312sadnjka213890a”}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진행현황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/voting?st_dt=”20200101”&amp;end_dt”20200228”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{“voting”: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 “21312312sadnjka213890a”, “event_nm”: “first voting”, “st_dt” = “20200101”, “end_dt”: “20200228”},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“21312312sadnjka213890b”, “event_nm”: “second voting”, “st_dt” = “20200105”, “end_dt”: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“20200701”}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상세현황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/voting/detail?event_id=21312312sadnjka213890a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{“voting_detail”: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{“company” : “SK”, “voted_amt” : 200000, “subject” : “blahblah”},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{“compnay” : “Hynix”, “voted_amt” : 100, “subject” : “hahaha”}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How to find reward?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87280" y="199440"/>
            <a:ext cx="1389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4. 추가 기능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66160" y="1188720"/>
            <a:ext cx="33066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낙전 처리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평가 기간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투표 대상 기업 변경 가능 여부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72B6BD-08BA-469C-9CB4-1EBFA873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19" y="221505"/>
            <a:ext cx="5504762" cy="3610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904E77-32E4-4BE9-AC2D-70FB0E6810EC}"/>
              </a:ext>
            </a:extLst>
          </p:cNvPr>
          <p:cNvSpPr txBox="1"/>
          <p:nvPr/>
        </p:nvSpPr>
        <p:spPr>
          <a:xfrm>
            <a:off x="1287624" y="4478694"/>
            <a:ext cx="523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산출물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https://github.com/ro0opf/blockchain-jdp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55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510071" y="389168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510072" y="3429000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296BC-CAB1-44BC-B382-62A4FF95075C}"/>
              </a:ext>
            </a:extLst>
          </p:cNvPr>
          <p:cNvSpPr txBox="1"/>
          <p:nvPr/>
        </p:nvSpPr>
        <p:spPr>
          <a:xfrm>
            <a:off x="6335484" y="3429000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Co-Work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F3BBD-97D2-40FA-9CEE-B2EA6C39379E}"/>
              </a:ext>
            </a:extLst>
          </p:cNvPr>
          <p:cNvSpPr txBox="1"/>
          <p:nvPr/>
        </p:nvSpPr>
        <p:spPr>
          <a:xfrm>
            <a:off x="6335484" y="389168"/>
            <a:ext cx="15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Blockchain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779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510071" y="389168"/>
            <a:ext cx="294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업무 프로세스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D1D95-1D06-451B-8E9B-5318032E7334}"/>
              </a:ext>
            </a:extLst>
          </p:cNvPr>
          <p:cNvSpPr txBox="1"/>
          <p:nvPr/>
        </p:nvSpPr>
        <p:spPr>
          <a:xfrm>
            <a:off x="634482" y="1567543"/>
            <a:ext cx="6923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ESV TOKEN </a:t>
            </a:r>
            <a:r>
              <a:rPr lang="ko-KR" altLang="en-US" dirty="0"/>
              <a:t>활용 </a:t>
            </a:r>
            <a:r>
              <a:rPr lang="en-US" altLang="ko-KR" dirty="0"/>
              <a:t>Voting event </a:t>
            </a:r>
            <a:r>
              <a:rPr lang="ko-KR" altLang="en-US" dirty="0"/>
              <a:t>생성 </a:t>
            </a:r>
            <a:r>
              <a:rPr lang="en-US" altLang="ko-KR" dirty="0"/>
              <a:t>(</a:t>
            </a:r>
            <a:r>
              <a:rPr lang="ko-KR" altLang="en-US" dirty="0"/>
              <a:t>사용자 </a:t>
            </a:r>
            <a:r>
              <a:rPr lang="en-US" altLang="ko-KR" dirty="0"/>
              <a:t>– </a:t>
            </a:r>
            <a:r>
              <a:rPr lang="ko-KR" altLang="en-US" dirty="0" err="1"/>
              <a:t>미구현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로그인 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기업 선택 후 </a:t>
            </a:r>
            <a:r>
              <a:rPr lang="en-US" altLang="ko-KR" dirty="0"/>
              <a:t>Voting (</a:t>
            </a:r>
            <a:r>
              <a:rPr lang="ko-KR" altLang="en-US" dirty="0"/>
              <a:t>사용자</a:t>
            </a:r>
            <a:r>
              <a:rPr lang="en-US" altLang="ko-KR" dirty="0"/>
              <a:t>) – Voting smart contract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사용자와 기업에게 </a:t>
            </a:r>
            <a:r>
              <a:rPr lang="en-US" altLang="ko-KR" dirty="0"/>
              <a:t>Voting</a:t>
            </a:r>
            <a:r>
              <a:rPr lang="ko-KR" altLang="en-US" dirty="0"/>
              <a:t> 결과에 대한 보상 제공 </a:t>
            </a:r>
            <a:r>
              <a:rPr lang="en-US" altLang="ko-KR" dirty="0"/>
              <a:t>– Reward smart contract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71259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2214463" y="396944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Off-Chain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8770774" y="396944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On-Chain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7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2214463" y="396944"/>
            <a:ext cx="62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Truffle </a:t>
            </a:r>
            <a:r>
              <a:rPr lang="ko-KR" altLang="en-US" dirty="0"/>
              <a:t>기반 </a:t>
            </a:r>
            <a:r>
              <a:rPr lang="en-US" altLang="ko-KR" dirty="0"/>
              <a:t>Solidity Testcase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51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1-0. Index (회원가입? 투표 현황 공유? </a:t>
            </a:r>
            <a:r>
              <a:rPr lang="en-US" sz="1800" b="1" strike="noStrike" spc="-1">
                <a:solidFill>
                  <a:srgbClr val="FF0000"/>
                </a:solidFill>
                <a:latin typeface="맑은 고딕"/>
                <a:ea typeface="DejaVu Sans"/>
              </a:rPr>
              <a:t>이 부분은 질문 드리고 싶습니다.</a:t>
            </a: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0"/>
          <p:cNvSpPr/>
          <p:nvPr/>
        </p:nvSpPr>
        <p:spPr>
          <a:xfrm>
            <a:off x="256320" y="199440"/>
            <a:ext cx="12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1-1. Login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2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3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10"/>
          <p:cNvSpPr/>
          <p:nvPr/>
        </p:nvSpPr>
        <p:spPr>
          <a:xfrm>
            <a:off x="296280" y="199440"/>
            <a:ext cx="514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1-2. 내 정보 조회(잔고, 투표 현황, 리워드 현황)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2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" name="CustomShape 13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4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3689</TotalTime>
  <Words>1210</Words>
  <Application>Microsoft Office PowerPoint</Application>
  <PresentationFormat>와이드스크린</PresentationFormat>
  <Paragraphs>316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StarSymbol</vt:lpstr>
      <vt:lpstr>맑은 고딕</vt:lpstr>
      <vt:lpstr>Arial</vt:lpstr>
      <vt:lpstr>Arial Black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Windows 사용자</dc:creator>
  <dc:description/>
  <cp:lastModifiedBy>조 재혁</cp:lastModifiedBy>
  <cp:revision>13</cp:revision>
  <dcterms:created xsi:type="dcterms:W3CDTF">2020-11-06T04:55:40Z</dcterms:created>
  <dcterms:modified xsi:type="dcterms:W3CDTF">2020-11-16T15:26:20Z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