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5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4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0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6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4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5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D4F8-F275-45B4-89BD-828372AE03B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4CFB-2BCD-4C29-BEB0-F1245F7EE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3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93818" y="1163473"/>
            <a:ext cx="751470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i="0" dirty="0" err="1" smtClean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blockchain-jdp</a:t>
            </a:r>
            <a:r>
              <a:rPr lang="en-US" altLang="ko-KR" sz="5000" b="1" i="0" dirty="0" smtClean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 architecture </a:t>
            </a:r>
          </a:p>
          <a:p>
            <a:pPr algn="ctr"/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Theme : SK </a:t>
            </a:r>
            <a:r>
              <a:rPr lang="en-US" altLang="ko-KR" sz="1500" dirty="0"/>
              <a:t>Hynix </a:t>
            </a:r>
            <a:r>
              <a:rPr lang="en-US" altLang="ko-KR" sz="1500" dirty="0" err="1"/>
              <a:t>JDP</a:t>
            </a:r>
            <a:r>
              <a:rPr lang="en-US" altLang="ko-KR" sz="1500" dirty="0"/>
              <a:t> </a:t>
            </a:r>
            <a:r>
              <a:rPr lang="ko-KR" altLang="en-US" sz="1500" dirty="0"/>
              <a:t>환경성과 기여에 따른 </a:t>
            </a:r>
            <a:r>
              <a:rPr lang="en-US" altLang="ko-KR" sz="1500" dirty="0"/>
              <a:t>Reward </a:t>
            </a:r>
            <a:r>
              <a:rPr lang="ko-KR" altLang="en-US" sz="1500" dirty="0"/>
              <a:t>제공</a:t>
            </a:r>
          </a:p>
          <a:p>
            <a:pPr algn="ctr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01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9956" y="964276"/>
            <a:ext cx="1778924" cy="5303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516284" y="947650"/>
            <a:ext cx="4538749" cy="5320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9875520" y="964276"/>
            <a:ext cx="1474124" cy="5311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3719945" y="5611091"/>
            <a:ext cx="4131426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 base(MySQL)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17597" y="594944"/>
            <a:ext cx="91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Frontend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23837" y="578318"/>
            <a:ext cx="86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Backend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952808" y="399011"/>
            <a:ext cx="0" cy="63426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6345" y="594944"/>
            <a:ext cx="142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Smart Contract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68880" y="1546168"/>
            <a:ext cx="104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9381" y="199505"/>
            <a:ext cx="771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1-0. Index (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투표 현황 공유</a:t>
            </a:r>
            <a:r>
              <a:rPr lang="en-US" altLang="ko-KR" b="1" dirty="0" smtClean="0"/>
              <a:t>? </a:t>
            </a:r>
            <a:r>
              <a:rPr lang="ko-KR" altLang="en-US" b="1" dirty="0" smtClean="0">
                <a:solidFill>
                  <a:srgbClr val="FF0000"/>
                </a:solidFill>
              </a:rPr>
              <a:t>이 부분은 질문 드리고 싶습니다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468880" y="4729942"/>
            <a:ext cx="104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3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9956" y="964276"/>
            <a:ext cx="1778924" cy="5303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516284" y="947650"/>
            <a:ext cx="4538749" cy="5320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9875520" y="964276"/>
            <a:ext cx="1474124" cy="5311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3719945" y="5611091"/>
            <a:ext cx="4131426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 base(MySQL)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17597" y="594944"/>
            <a:ext cx="91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Frontend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23837" y="578318"/>
            <a:ext cx="86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Backend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952808" y="399011"/>
            <a:ext cx="0" cy="63426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6345" y="594944"/>
            <a:ext cx="142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Smart Contract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68880" y="1546168"/>
            <a:ext cx="104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9381" y="19950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1-1. Login</a:t>
            </a:r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468880" y="4729942"/>
            <a:ext cx="104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055033" y="2377440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2458" y="1946553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Valid Account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8055033" y="4048298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7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9956" y="964276"/>
            <a:ext cx="1778924" cy="5303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516284" y="947650"/>
            <a:ext cx="4538749" cy="5320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9875520" y="964276"/>
            <a:ext cx="1474124" cy="5311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3719945" y="5611091"/>
            <a:ext cx="4131426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 base(MySQL)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17597" y="594944"/>
            <a:ext cx="91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Frontend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23837" y="578318"/>
            <a:ext cx="86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Backend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952808" y="399011"/>
            <a:ext cx="0" cy="63426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6345" y="594944"/>
            <a:ext cx="142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Smart Contract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68880" y="1546168"/>
            <a:ext cx="104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9381" y="199505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1-2. </a:t>
            </a:r>
            <a:r>
              <a:rPr lang="ko-KR" altLang="en-US" b="1" dirty="0" smtClean="0"/>
              <a:t>내 정보 조회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잔고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투표 현황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리워드</a:t>
            </a:r>
            <a:r>
              <a:rPr lang="ko-KR" altLang="en-US" b="1" dirty="0" smtClean="0"/>
              <a:t> 현황</a:t>
            </a:r>
            <a:r>
              <a:rPr lang="en-US" altLang="ko-KR" b="1" dirty="0" smtClean="0"/>
              <a:t>) </a:t>
            </a:r>
            <a:endParaRPr lang="ko-KR" altLang="en-US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055033" y="2377440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42458" y="1946553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Valid Account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8055033" y="4048298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468880" y="4729942"/>
            <a:ext cx="104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9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9956" y="964276"/>
            <a:ext cx="1778924" cy="5303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516284" y="947650"/>
            <a:ext cx="4538749" cy="5320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9875520" y="964276"/>
            <a:ext cx="1474124" cy="5311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3719945" y="5611091"/>
            <a:ext cx="4131426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 base(MySQL)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17597" y="594944"/>
            <a:ext cx="91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Frontend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23837" y="578318"/>
            <a:ext cx="86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Backend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952808" y="399011"/>
            <a:ext cx="0" cy="63426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6345" y="594944"/>
            <a:ext cx="142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Smart Contract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68880" y="1546168"/>
            <a:ext cx="104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9381" y="19950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1-3. </a:t>
            </a:r>
            <a:r>
              <a:rPr lang="ko-KR" altLang="en-US" b="1" dirty="0" smtClean="0"/>
              <a:t>투표하기</a:t>
            </a:r>
            <a:endParaRPr lang="ko-KR" altLang="en-US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055033" y="2377440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42457" y="1700331"/>
            <a:ext cx="1620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Valid Account</a:t>
            </a:r>
          </a:p>
          <a:p>
            <a:r>
              <a:rPr lang="en-US" altLang="ko-KR" dirty="0" smtClean="0"/>
              <a:t>&amp; Balance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042564" y="2734887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055033" y="3601781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2458" y="3170894"/>
            <a:ext cx="17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Valid Company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8042564" y="3959228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067502" y="4747564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54927" y="431667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Vote Company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055033" y="5105011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468880" y="5378335"/>
            <a:ext cx="104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8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47369"/>
              </p:ext>
            </p:extLst>
          </p:nvPr>
        </p:nvGraphicFramePr>
        <p:xfrm>
          <a:off x="324195" y="703042"/>
          <a:ext cx="8472514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2945">
                  <a:extLst>
                    <a:ext uri="{9D8B030D-6E8A-4147-A177-3AD203B41FA5}">
                      <a16:colId xmlns:a16="http://schemas.microsoft.com/office/drawing/2014/main" val="382218217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70395207"/>
                    </a:ext>
                  </a:extLst>
                </a:gridCol>
                <a:gridCol w="1142260">
                  <a:extLst>
                    <a:ext uri="{9D8B030D-6E8A-4147-A177-3AD203B41FA5}">
                      <a16:colId xmlns:a16="http://schemas.microsoft.com/office/drawing/2014/main" val="391111260"/>
                    </a:ext>
                  </a:extLst>
                </a:gridCol>
                <a:gridCol w="1694503">
                  <a:extLst>
                    <a:ext uri="{9D8B030D-6E8A-4147-A177-3AD203B41FA5}">
                      <a16:colId xmlns:a16="http://schemas.microsoft.com/office/drawing/2014/main" val="116607200"/>
                    </a:ext>
                  </a:extLst>
                </a:gridCol>
                <a:gridCol w="1694503">
                  <a:extLst>
                    <a:ext uri="{9D8B030D-6E8A-4147-A177-3AD203B41FA5}">
                      <a16:colId xmlns:a16="http://schemas.microsoft.com/office/drawing/2014/main" val="1400267923"/>
                    </a:ext>
                  </a:extLst>
                </a:gridCol>
                <a:gridCol w="1694503">
                  <a:extLst>
                    <a:ext uri="{9D8B030D-6E8A-4147-A177-3AD203B41FA5}">
                      <a16:colId xmlns:a16="http://schemas.microsoft.com/office/drawing/2014/main" val="1033643848"/>
                    </a:ext>
                  </a:extLst>
                </a:gridCol>
              </a:tblGrid>
              <a:tr h="20398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투표자 정보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Column_id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Primary Key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Column</a:t>
                      </a:r>
                      <a:r>
                        <a:rPr lang="en-US" altLang="ko-KR" sz="900" baseline="0" dirty="0" err="1" smtClean="0"/>
                        <a:t>_name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Data Type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Content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150872"/>
                  </a:ext>
                </a:extLst>
              </a:tr>
              <a:tr h="20398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voter_id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Yes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투표자 로그인</a:t>
                      </a:r>
                      <a:r>
                        <a:rPr lang="en-US" altLang="ko-KR" sz="900" baseline="0" dirty="0" smtClean="0"/>
                        <a:t> 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varchar(25)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995537"/>
                  </a:ext>
                </a:extLst>
              </a:tr>
              <a:tr h="20398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voter_pwd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투표자 로그인 </a:t>
                      </a:r>
                      <a:r>
                        <a:rPr lang="en-US" altLang="ko-KR" sz="900" dirty="0" err="1" smtClean="0"/>
                        <a:t>PWD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varchar(30)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11949"/>
                  </a:ext>
                </a:extLst>
              </a:tr>
              <a:tr h="20398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voter_name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투표자 닉네임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varchar(30)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79282"/>
                  </a:ext>
                </a:extLst>
              </a:tr>
              <a:tr h="33378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voter_acnt_id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투표자 계정 상태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AC: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사용 중 계정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TG: </a:t>
                      </a:r>
                      <a:r>
                        <a:rPr lang="ko-KR" altLang="en-US" sz="900" baseline="0" dirty="0" smtClean="0"/>
                        <a:t>탈퇴 계정</a:t>
                      </a:r>
                      <a:endParaRPr lang="ko-KR" altLang="en-US" sz="9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293785"/>
                  </a:ext>
                </a:extLst>
              </a:tr>
              <a:tr h="220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eth_id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이더리움</a:t>
                      </a:r>
                      <a:r>
                        <a:rPr lang="ko-KR" altLang="en-US" sz="900" dirty="0" smtClean="0"/>
                        <a:t> 계정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varchar(255)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961566"/>
                  </a:ext>
                </a:extLst>
              </a:tr>
              <a:tr h="20398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audit_dtm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작업 일시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07638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20406"/>
              </p:ext>
            </p:extLst>
          </p:nvPr>
        </p:nvGraphicFramePr>
        <p:xfrm>
          <a:off x="324195" y="2610860"/>
          <a:ext cx="8472514" cy="1874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2945">
                  <a:extLst>
                    <a:ext uri="{9D8B030D-6E8A-4147-A177-3AD203B41FA5}">
                      <a16:colId xmlns:a16="http://schemas.microsoft.com/office/drawing/2014/main" val="382218217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70395207"/>
                    </a:ext>
                  </a:extLst>
                </a:gridCol>
                <a:gridCol w="1142260">
                  <a:extLst>
                    <a:ext uri="{9D8B030D-6E8A-4147-A177-3AD203B41FA5}">
                      <a16:colId xmlns:a16="http://schemas.microsoft.com/office/drawing/2014/main" val="391111260"/>
                    </a:ext>
                  </a:extLst>
                </a:gridCol>
                <a:gridCol w="1694503">
                  <a:extLst>
                    <a:ext uri="{9D8B030D-6E8A-4147-A177-3AD203B41FA5}">
                      <a16:colId xmlns:a16="http://schemas.microsoft.com/office/drawing/2014/main" val="116607200"/>
                    </a:ext>
                  </a:extLst>
                </a:gridCol>
                <a:gridCol w="1694503">
                  <a:extLst>
                    <a:ext uri="{9D8B030D-6E8A-4147-A177-3AD203B41FA5}">
                      <a16:colId xmlns:a16="http://schemas.microsoft.com/office/drawing/2014/main" val="1400267923"/>
                    </a:ext>
                  </a:extLst>
                </a:gridCol>
                <a:gridCol w="1694503">
                  <a:extLst>
                    <a:ext uri="{9D8B030D-6E8A-4147-A177-3AD203B41FA5}">
                      <a16:colId xmlns:a16="http://schemas.microsoft.com/office/drawing/2014/main" val="1033643848"/>
                    </a:ext>
                  </a:extLst>
                </a:gridCol>
              </a:tblGrid>
              <a:tr h="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</a:t>
                      </a:r>
                      <a:r>
                        <a:rPr lang="ko-KR" altLang="en-US" sz="900" baseline="0" dirty="0" smtClean="0"/>
                        <a:t> 명세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Column_id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Primary Key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Column</a:t>
                      </a:r>
                      <a:r>
                        <a:rPr lang="en-US" altLang="ko-KR" sz="900" baseline="0" dirty="0" err="1" smtClean="0"/>
                        <a:t>_name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Data Type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Content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150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voter_id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Yes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투표자 로그인</a:t>
                      </a:r>
                      <a:r>
                        <a:rPr lang="en-US" altLang="ko-KR" sz="900" baseline="0" dirty="0" smtClean="0"/>
                        <a:t> 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varchar(25)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9955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ser_num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Yes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 시리얼 넘버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Big</a:t>
                      </a:r>
                      <a:r>
                        <a:rPr lang="en-US" altLang="ko-KR" sz="900" baseline="0" dirty="0" smtClean="0"/>
                        <a:t> Integer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119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voted_company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 대상 기업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varchar(30)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79282"/>
                  </a:ext>
                </a:extLst>
              </a:tr>
              <a:tr h="12109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voted_amt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 토큰 량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Big</a:t>
                      </a:r>
                      <a:r>
                        <a:rPr lang="en-US" altLang="ko-KR" sz="900" baseline="0" dirty="0" smtClean="0"/>
                        <a:t> Integer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293785"/>
                  </a:ext>
                </a:extLst>
              </a:tr>
              <a:tr h="2439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voted_rslt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No</a:t>
                      </a:r>
                      <a:endParaRPr lang="ko-KR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 결과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varchar(30)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0000: </a:t>
                      </a:r>
                      <a:r>
                        <a:rPr lang="ko-KR" altLang="en-US" sz="900" dirty="0" smtClean="0"/>
                        <a:t>정상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0011: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토큰 부족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0012: </a:t>
                      </a:r>
                      <a:r>
                        <a:rPr lang="ko-KR" altLang="en-US" sz="900" baseline="0" dirty="0" smtClean="0"/>
                        <a:t>정합성 오류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076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audit_dtm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No</a:t>
                      </a:r>
                      <a:endParaRPr lang="ko-KR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작업 일시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2060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381" y="199505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Database Schema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58529"/>
              </p:ext>
            </p:extLst>
          </p:nvPr>
        </p:nvGraphicFramePr>
        <p:xfrm>
          <a:off x="324195" y="4655838"/>
          <a:ext cx="8472514" cy="20027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2945">
                  <a:extLst>
                    <a:ext uri="{9D8B030D-6E8A-4147-A177-3AD203B41FA5}">
                      <a16:colId xmlns:a16="http://schemas.microsoft.com/office/drawing/2014/main" val="382218217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70395207"/>
                    </a:ext>
                  </a:extLst>
                </a:gridCol>
                <a:gridCol w="1142260">
                  <a:extLst>
                    <a:ext uri="{9D8B030D-6E8A-4147-A177-3AD203B41FA5}">
                      <a16:colId xmlns:a16="http://schemas.microsoft.com/office/drawing/2014/main" val="391111260"/>
                    </a:ext>
                  </a:extLst>
                </a:gridCol>
                <a:gridCol w="1694503">
                  <a:extLst>
                    <a:ext uri="{9D8B030D-6E8A-4147-A177-3AD203B41FA5}">
                      <a16:colId xmlns:a16="http://schemas.microsoft.com/office/drawing/2014/main" val="116607200"/>
                    </a:ext>
                  </a:extLst>
                </a:gridCol>
                <a:gridCol w="1694503">
                  <a:extLst>
                    <a:ext uri="{9D8B030D-6E8A-4147-A177-3AD203B41FA5}">
                      <a16:colId xmlns:a16="http://schemas.microsoft.com/office/drawing/2014/main" val="1400267923"/>
                    </a:ext>
                  </a:extLst>
                </a:gridCol>
                <a:gridCol w="1694503">
                  <a:extLst>
                    <a:ext uri="{9D8B030D-6E8A-4147-A177-3AD203B41FA5}">
                      <a16:colId xmlns:a16="http://schemas.microsoft.com/office/drawing/2014/main" val="1033643848"/>
                    </a:ext>
                  </a:extLst>
                </a:gridCol>
              </a:tblGrid>
              <a:tr h="245488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리워드</a:t>
                      </a:r>
                      <a:r>
                        <a:rPr lang="ko-KR" altLang="en-US" sz="900" dirty="0" smtClean="0"/>
                        <a:t> 현황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Column_id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Primary Key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Column</a:t>
                      </a:r>
                      <a:r>
                        <a:rPr lang="en-US" altLang="ko-KR" sz="900" baseline="0" dirty="0" err="1" smtClean="0"/>
                        <a:t>_name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Data Type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Content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150872"/>
                  </a:ext>
                </a:extLst>
              </a:tr>
              <a:tr h="245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voter_id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Yes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투표자 로그인</a:t>
                      </a:r>
                      <a:r>
                        <a:rPr lang="en-US" altLang="ko-KR" sz="900" baseline="0" dirty="0" smtClean="0"/>
                        <a:t> 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varchar(25)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995537"/>
                  </a:ext>
                </a:extLst>
              </a:tr>
              <a:tr h="245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ser_num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Yes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리워드</a:t>
                      </a:r>
                      <a:r>
                        <a:rPr lang="ko-KR" altLang="en-US" sz="900" dirty="0" smtClean="0"/>
                        <a:t> 시리얼 넘버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Big</a:t>
                      </a:r>
                      <a:r>
                        <a:rPr lang="en-US" altLang="ko-KR" sz="900" baseline="0" dirty="0" smtClean="0"/>
                        <a:t> Integer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11949"/>
                  </a:ext>
                </a:extLst>
              </a:tr>
              <a:tr h="245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voted_company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투표 대상 기업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varchar(30)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79282"/>
                  </a:ext>
                </a:extLst>
              </a:tr>
              <a:tr h="27239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reward_amt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보상 </a:t>
                      </a:r>
                      <a:r>
                        <a:rPr lang="ko-KR" altLang="en-US" sz="900" dirty="0" err="1" smtClean="0"/>
                        <a:t>토큰량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Big</a:t>
                      </a:r>
                      <a:r>
                        <a:rPr lang="en-US" altLang="ko-KR" sz="900" baseline="0" dirty="0" smtClean="0"/>
                        <a:t> Integer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293785"/>
                  </a:ext>
                </a:extLst>
              </a:tr>
              <a:tr h="245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reward_rslt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No</a:t>
                      </a:r>
                      <a:endParaRPr lang="ko-KR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보상 결</a:t>
                      </a:r>
                      <a:r>
                        <a:rPr lang="ko-KR" altLang="en-US" sz="900" dirty="0" smtClean="0"/>
                        <a:t>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varchar(30)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0000: </a:t>
                      </a:r>
                      <a:r>
                        <a:rPr lang="ko-KR" altLang="en-US" sz="900" dirty="0" smtClean="0"/>
                        <a:t>승리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0012: </a:t>
                      </a:r>
                      <a:r>
                        <a:rPr lang="ko-KR" altLang="en-US" sz="900" baseline="0" dirty="0" smtClean="0"/>
                        <a:t>정합성 오류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1111: </a:t>
                      </a:r>
                      <a:r>
                        <a:rPr lang="ko-KR" altLang="en-US" sz="900" baseline="0" dirty="0" smtClean="0"/>
                        <a:t>패배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076386"/>
                  </a:ext>
                </a:extLst>
              </a:tr>
              <a:tr h="245488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audit_dtm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No</a:t>
                      </a:r>
                      <a:endParaRPr lang="ko-KR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작업 일시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20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26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" y="199505"/>
            <a:ext cx="333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Restful Method Definition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77757"/>
              </p:ext>
            </p:extLst>
          </p:nvPr>
        </p:nvGraphicFramePr>
        <p:xfrm>
          <a:off x="344517" y="894234"/>
          <a:ext cx="11467870" cy="5855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018">
                  <a:extLst>
                    <a:ext uri="{9D8B030D-6E8A-4147-A177-3AD203B41FA5}">
                      <a16:colId xmlns:a16="http://schemas.microsoft.com/office/drawing/2014/main" val="1748616323"/>
                    </a:ext>
                  </a:extLst>
                </a:gridCol>
                <a:gridCol w="754110">
                  <a:extLst>
                    <a:ext uri="{9D8B030D-6E8A-4147-A177-3AD203B41FA5}">
                      <a16:colId xmlns:a16="http://schemas.microsoft.com/office/drawing/2014/main" val="536171219"/>
                    </a:ext>
                  </a:extLst>
                </a:gridCol>
                <a:gridCol w="1017235">
                  <a:extLst>
                    <a:ext uri="{9D8B030D-6E8A-4147-A177-3AD203B41FA5}">
                      <a16:colId xmlns:a16="http://schemas.microsoft.com/office/drawing/2014/main" val="1563309738"/>
                    </a:ext>
                  </a:extLst>
                </a:gridCol>
                <a:gridCol w="1009528">
                  <a:extLst>
                    <a:ext uri="{9D8B030D-6E8A-4147-A177-3AD203B41FA5}">
                      <a16:colId xmlns:a16="http://schemas.microsoft.com/office/drawing/2014/main" val="2150557633"/>
                    </a:ext>
                  </a:extLst>
                </a:gridCol>
                <a:gridCol w="2555897">
                  <a:extLst>
                    <a:ext uri="{9D8B030D-6E8A-4147-A177-3AD203B41FA5}">
                      <a16:colId xmlns:a16="http://schemas.microsoft.com/office/drawing/2014/main" val="1335423018"/>
                    </a:ext>
                  </a:extLst>
                </a:gridCol>
                <a:gridCol w="5212082">
                  <a:extLst>
                    <a:ext uri="{9D8B030D-6E8A-4147-A177-3AD203B41FA5}">
                      <a16:colId xmlns:a16="http://schemas.microsoft.com/office/drawing/2014/main" val="3020816950"/>
                    </a:ext>
                  </a:extLst>
                </a:gridCol>
              </a:tblGrid>
              <a:tr h="204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Method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Source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Destination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URL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Body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034240"/>
                  </a:ext>
                </a:extLst>
              </a:tr>
              <a:tr h="258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로그인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POST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/login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{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en-US" altLang="ko-KR" sz="1000" baseline="0" dirty="0" err="1" smtClean="0"/>
                        <a:t>user_id</a:t>
                      </a:r>
                      <a:r>
                        <a:rPr lang="en-US" altLang="ko-KR" sz="1000" baseline="0" dirty="0" smtClean="0"/>
                        <a:t>” : “</a:t>
                      </a:r>
                      <a:r>
                        <a:rPr lang="en-US" altLang="ko-KR" sz="1000" baseline="0" dirty="0" err="1" smtClean="0"/>
                        <a:t>hyunjin</a:t>
                      </a:r>
                      <a:r>
                        <a:rPr lang="en-US" altLang="ko-KR" sz="1000" baseline="0" dirty="0" smtClean="0"/>
                        <a:t>”, “</a:t>
                      </a:r>
                      <a:r>
                        <a:rPr lang="en-US" altLang="ko-KR" sz="1000" baseline="0" dirty="0" err="1" smtClean="0"/>
                        <a:t>user_pwd</a:t>
                      </a:r>
                      <a:r>
                        <a:rPr lang="en-US" altLang="ko-KR" sz="1000" baseline="0" dirty="0" smtClean="0"/>
                        <a:t>” : “</a:t>
                      </a:r>
                      <a:r>
                        <a:rPr lang="en-US" altLang="ko-KR" sz="1000" baseline="0" dirty="0" err="1" smtClean="0"/>
                        <a:t>hi123</a:t>
                      </a:r>
                      <a:r>
                        <a:rPr lang="en-US" altLang="ko-KR" sz="1000" baseline="0" dirty="0" smtClean="0"/>
                        <a:t>”}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037792"/>
                  </a:ext>
                </a:extLst>
              </a:tr>
              <a:tr h="58700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{</a:t>
                      </a:r>
                      <a:r>
                        <a:rPr lang="en-US" altLang="ko-KR" sz="1000" baseline="0" dirty="0" smtClean="0"/>
                        <a:t> “</a:t>
                      </a:r>
                      <a:r>
                        <a:rPr lang="en-US" altLang="ko-KR" sz="1000" baseline="0" dirty="0" err="1" smtClean="0"/>
                        <a:t>login_rslt</a:t>
                      </a:r>
                      <a:r>
                        <a:rPr lang="en-US" altLang="ko-KR" sz="1000" baseline="0" dirty="0" smtClean="0"/>
                        <a:t>” : “True”, “</a:t>
                      </a:r>
                      <a:r>
                        <a:rPr lang="en-US" altLang="ko-KR" sz="1000" baseline="0" dirty="0" err="1" smtClean="0"/>
                        <a:t>eth_id</a:t>
                      </a:r>
                      <a:r>
                        <a:rPr lang="en-US" altLang="ko-KR" sz="1000" baseline="0" dirty="0" smtClean="0"/>
                        <a:t>” : “</a:t>
                      </a:r>
                      <a:r>
                        <a:rPr lang="en-US" altLang="ko-KR" sz="1000" baseline="0" dirty="0" err="1" smtClean="0"/>
                        <a:t>21312312sadnjka213890a</a:t>
                      </a:r>
                      <a:r>
                        <a:rPr lang="en-US" altLang="ko-KR" sz="1000" baseline="0" dirty="0" smtClean="0"/>
                        <a:t>”, “</a:t>
                      </a:r>
                      <a:r>
                        <a:rPr lang="en-US" altLang="ko-KR" sz="1000" baseline="0" dirty="0" err="1" smtClean="0"/>
                        <a:t>voted_list</a:t>
                      </a:r>
                      <a:r>
                        <a:rPr lang="en-US" altLang="ko-KR" sz="1000" baseline="0" dirty="0" smtClean="0"/>
                        <a:t>” : [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{ “</a:t>
                      </a:r>
                      <a:r>
                        <a:rPr lang="en-US" altLang="ko-KR" sz="1000" baseline="0" dirty="0" err="1" smtClean="0"/>
                        <a:t>voted_company</a:t>
                      </a:r>
                      <a:r>
                        <a:rPr lang="en-US" altLang="ko-KR" sz="1000" baseline="0" dirty="0" smtClean="0"/>
                        <a:t>” : “SK”, “</a:t>
                      </a:r>
                      <a:r>
                        <a:rPr lang="en-US" altLang="ko-KR" sz="1000" baseline="0" dirty="0" err="1" smtClean="0"/>
                        <a:t>voted_amt</a:t>
                      </a:r>
                      <a:r>
                        <a:rPr lang="en-US" altLang="ko-KR" sz="1000" baseline="0" dirty="0" smtClean="0"/>
                        <a:t>” : 1000, “</a:t>
                      </a:r>
                      <a:r>
                        <a:rPr lang="en-US" altLang="ko-KR" sz="1000" baseline="0" dirty="0" err="1" smtClean="0"/>
                        <a:t>voted_dtm</a:t>
                      </a:r>
                      <a:r>
                        <a:rPr lang="en-US" altLang="ko-KR" sz="1000" baseline="0" dirty="0" smtClean="0"/>
                        <a:t>” : 2020-11-09 } ,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{ “</a:t>
                      </a:r>
                      <a:r>
                        <a:rPr lang="en-US" altLang="ko-KR" sz="1000" baseline="0" dirty="0" err="1" smtClean="0"/>
                        <a:t>voted_company</a:t>
                      </a:r>
                      <a:r>
                        <a:rPr lang="en-US" altLang="ko-KR" sz="1000" baseline="0" dirty="0" smtClean="0"/>
                        <a:t>” : “Hynix”, “</a:t>
                      </a:r>
                      <a:r>
                        <a:rPr lang="en-US" altLang="ko-KR" sz="1000" baseline="0" dirty="0" err="1" smtClean="0"/>
                        <a:t>voted_amt</a:t>
                      </a:r>
                      <a:r>
                        <a:rPr lang="en-US" altLang="ko-KR" sz="1000" baseline="0" dirty="0" smtClean="0"/>
                        <a:t>” : 500, “</a:t>
                      </a:r>
                      <a:r>
                        <a:rPr lang="en-US" altLang="ko-KR" sz="1000" baseline="0" dirty="0" err="1" smtClean="0"/>
                        <a:t>voted_dtm</a:t>
                      </a:r>
                      <a:r>
                        <a:rPr lang="en-US" altLang="ko-KR" sz="1000" baseline="0" dirty="0" smtClean="0"/>
                        <a:t>” : 2020-11-10 } 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}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69708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 투표 상태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voted_status?id</a:t>
                      </a:r>
                      <a:r>
                        <a:rPr lang="en-US" altLang="ko-KR" sz="1000" dirty="0" smtClean="0"/>
                        <a:t>=“</a:t>
                      </a:r>
                      <a:r>
                        <a:rPr lang="en-US" altLang="ko-KR" sz="1000" dirty="0" err="1" smtClean="0"/>
                        <a:t>hyunjin</a:t>
                      </a:r>
                      <a:r>
                        <a:rPr lang="en-US" altLang="ko-KR" sz="1000" dirty="0" smtClean="0"/>
                        <a:t>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521147"/>
                  </a:ext>
                </a:extLst>
              </a:tr>
              <a:tr h="58700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{ “</a:t>
                      </a:r>
                      <a:r>
                        <a:rPr lang="en-US" altLang="ko-KR" sz="1000" dirty="0" err="1" smtClean="0"/>
                        <a:t>voted_status</a:t>
                      </a:r>
                      <a:r>
                        <a:rPr lang="en-US" altLang="ko-KR" sz="1000" dirty="0" smtClean="0"/>
                        <a:t>” :</a:t>
                      </a:r>
                      <a:r>
                        <a:rPr lang="en-US" altLang="ko-KR" sz="1000" baseline="0" dirty="0" smtClean="0"/>
                        <a:t> [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{“company” : “SK”, “</a:t>
                      </a:r>
                      <a:r>
                        <a:rPr lang="en-US" altLang="ko-KR" sz="1000" baseline="0" dirty="0" err="1" smtClean="0"/>
                        <a:t>voted_amt</a:t>
                      </a:r>
                      <a:r>
                        <a:rPr lang="en-US" altLang="ko-KR" sz="1000" baseline="0" dirty="0" smtClean="0"/>
                        <a:t>” : 200000, “</a:t>
                      </a:r>
                      <a:r>
                        <a:rPr lang="en-US" altLang="ko-KR" sz="1000" baseline="0" dirty="0" err="1" smtClean="0"/>
                        <a:t>voted_rslt</a:t>
                      </a:r>
                      <a:r>
                        <a:rPr lang="en-US" altLang="ko-KR" sz="1000" baseline="0" dirty="0" smtClean="0"/>
                        <a:t>” : “normal” } ,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{“company” : “Hynix”, “</a:t>
                      </a:r>
                      <a:r>
                        <a:rPr lang="en-US" altLang="ko-KR" sz="1000" baseline="0" dirty="0" err="1" smtClean="0"/>
                        <a:t>voted_amt</a:t>
                      </a:r>
                      <a:r>
                        <a:rPr lang="en-US" altLang="ko-KR" sz="1000" baseline="0" dirty="0" smtClean="0"/>
                        <a:t>” : 100000,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en-US" altLang="ko-KR" sz="1000" baseline="0" dirty="0" err="1" smtClean="0"/>
                        <a:t>voted_rslt</a:t>
                      </a:r>
                      <a:r>
                        <a:rPr lang="en-US" altLang="ko-KR" sz="1000" baseline="0" dirty="0" smtClean="0"/>
                        <a:t>” : “invalid error”</a:t>
                      </a:r>
                      <a:r>
                        <a:rPr lang="en-US" altLang="ko-KR" sz="1000" baseline="0" dirty="0" smtClean="0"/>
                        <a:t>} ]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}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638345"/>
                  </a:ext>
                </a:extLst>
              </a:tr>
              <a:tr h="2837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잔고 조회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balance?id</a:t>
                      </a:r>
                      <a:r>
                        <a:rPr lang="en-US" altLang="ko-KR" sz="1000" dirty="0" smtClean="0"/>
                        <a:t>=“</a:t>
                      </a:r>
                      <a:r>
                        <a:rPr lang="en-US" altLang="ko-KR" sz="1000" dirty="0" err="1" smtClean="0"/>
                        <a:t>hyunjin</a:t>
                      </a:r>
                      <a:r>
                        <a:rPr lang="en-US" altLang="ko-KR" sz="1000" dirty="0" smtClean="0"/>
                        <a:t>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500880"/>
                  </a:ext>
                </a:extLst>
              </a:tr>
              <a:tr h="8394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{</a:t>
                      </a:r>
                      <a:r>
                        <a:rPr lang="en-US" altLang="ko-KR" sz="1000" baseline="0" dirty="0" smtClean="0"/>
                        <a:t> “balance” : 100000000000 }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706232"/>
                  </a:ext>
                </a:extLst>
              </a:tr>
              <a:tr h="455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vote?company</a:t>
                      </a:r>
                      <a:r>
                        <a:rPr lang="en-US" altLang="ko-KR" sz="1000" dirty="0" smtClean="0"/>
                        <a:t>=“</a:t>
                      </a:r>
                      <a:r>
                        <a:rPr lang="en-US" altLang="ko-KR" sz="1000" dirty="0" err="1" smtClean="0"/>
                        <a:t>SK”&amp;id</a:t>
                      </a:r>
                      <a:r>
                        <a:rPr lang="en-US" altLang="ko-KR" sz="1000" dirty="0" smtClean="0"/>
                        <a:t>=“</a:t>
                      </a:r>
                      <a:r>
                        <a:rPr lang="en-US" altLang="ko-KR" sz="1000" dirty="0" err="1" smtClean="0"/>
                        <a:t>hyunjin</a:t>
                      </a:r>
                      <a:r>
                        <a:rPr lang="en-US" altLang="ko-KR" sz="1000" dirty="0" smtClean="0"/>
                        <a:t>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960698"/>
                  </a:ext>
                </a:extLst>
              </a:tr>
              <a:tr h="8394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{“company” : “SK”, “</a:t>
                      </a:r>
                      <a:r>
                        <a:rPr lang="en-US" altLang="ko-KR" sz="1000" baseline="0" dirty="0" err="1" smtClean="0"/>
                        <a:t>voted_amt</a:t>
                      </a:r>
                      <a:r>
                        <a:rPr lang="en-US" altLang="ko-KR" sz="1000" baseline="0" dirty="0" smtClean="0"/>
                        <a:t>” : 200000, “</a:t>
                      </a:r>
                      <a:r>
                        <a:rPr lang="en-US" altLang="ko-KR" sz="1000" baseline="0" dirty="0" err="1" smtClean="0"/>
                        <a:t>voted_rslt</a:t>
                      </a:r>
                      <a:r>
                        <a:rPr lang="en-US" altLang="ko-KR" sz="1000" baseline="0" dirty="0" smtClean="0"/>
                        <a:t>” : “normal” }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060446"/>
                  </a:ext>
                </a:extLst>
              </a:tr>
              <a:tr h="432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리워드</a:t>
                      </a:r>
                      <a:r>
                        <a:rPr lang="ko-KR" altLang="en-US" sz="1000" dirty="0" smtClean="0"/>
                        <a:t> 현황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조회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reward?id</a:t>
                      </a:r>
                      <a:r>
                        <a:rPr lang="en-US" altLang="ko-KR" sz="1000" dirty="0" smtClean="0"/>
                        <a:t>=“</a:t>
                      </a:r>
                      <a:r>
                        <a:rPr lang="en-US" altLang="ko-KR" sz="1000" dirty="0" err="1" smtClean="0"/>
                        <a:t>hyunjin</a:t>
                      </a:r>
                      <a:r>
                        <a:rPr lang="en-US" altLang="ko-KR" sz="1000" dirty="0" smtClean="0"/>
                        <a:t>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78005"/>
                  </a:ext>
                </a:extLst>
              </a:tr>
              <a:tr h="8394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Backend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{ “</a:t>
                      </a:r>
                      <a:r>
                        <a:rPr lang="en-US" altLang="ko-KR" sz="1000" dirty="0" err="1" smtClean="0"/>
                        <a:t>reward_status</a:t>
                      </a:r>
                      <a:r>
                        <a:rPr lang="en-US" altLang="ko-KR" sz="1000" dirty="0" smtClean="0"/>
                        <a:t>” :</a:t>
                      </a:r>
                      <a:r>
                        <a:rPr lang="en-US" altLang="ko-KR" sz="1000" baseline="0" dirty="0" smtClean="0"/>
                        <a:t> [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{“company” : “SK”, “</a:t>
                      </a:r>
                      <a:r>
                        <a:rPr lang="en-US" altLang="ko-KR" sz="1000" baseline="0" dirty="0" err="1" smtClean="0"/>
                        <a:t>reward_amt</a:t>
                      </a:r>
                      <a:r>
                        <a:rPr lang="en-US" altLang="ko-KR" sz="1000" baseline="0" dirty="0" smtClean="0"/>
                        <a:t>” : 200000, “</a:t>
                      </a:r>
                      <a:r>
                        <a:rPr lang="en-US" altLang="ko-KR" sz="1000" baseline="0" dirty="0" err="1" smtClean="0"/>
                        <a:t>voted_rslt</a:t>
                      </a:r>
                      <a:r>
                        <a:rPr lang="en-US" altLang="ko-KR" sz="1000" baseline="0" dirty="0" smtClean="0"/>
                        <a:t>” : “victory” } ,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{“company” : “Hynix”, “</a:t>
                      </a:r>
                      <a:r>
                        <a:rPr lang="en-US" altLang="ko-KR" sz="1000" baseline="0" dirty="0" err="1" smtClean="0"/>
                        <a:t>reward_amt</a:t>
                      </a:r>
                      <a:r>
                        <a:rPr lang="en-US" altLang="ko-KR" sz="1000" baseline="0" dirty="0" smtClean="0"/>
                        <a:t>” : 100000, “</a:t>
                      </a:r>
                      <a:r>
                        <a:rPr lang="en-US" altLang="ko-KR" sz="1000" baseline="0" dirty="0" err="1" smtClean="0"/>
                        <a:t>voted_rslt</a:t>
                      </a:r>
                      <a:r>
                        <a:rPr lang="en-US" altLang="ko-KR" sz="1000" baseline="0" dirty="0" smtClean="0"/>
                        <a:t>” : “lose”} ]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}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25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77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381" y="19950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추가 기능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5018" y="1188720"/>
            <a:ext cx="370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낙전</a:t>
            </a:r>
            <a:r>
              <a:rPr lang="ko-KR" altLang="en-US" dirty="0" smtClean="0"/>
              <a:t> 처리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평가 기간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투표 대상 기업 변경 가능 여부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30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564</Words>
  <Application>Microsoft Office PowerPoint</Application>
  <PresentationFormat>와이드스크린</PresentationFormat>
  <Paragraphs>190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2020-11-06T04:55:40Z</dcterms:created>
  <dcterms:modified xsi:type="dcterms:W3CDTF">2020-11-08T15:55:37Z</dcterms:modified>
</cp:coreProperties>
</file>