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9B440-2A86-4899-BFA9-C21591D32FD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376A5D-108C-461D-AAE8-66F9D42C1402}">
      <dgm:prSet/>
      <dgm:spPr/>
      <dgm:t>
        <a:bodyPr/>
        <a:lstStyle/>
        <a:p>
          <a:r>
            <a:rPr lang="en-US"/>
            <a:t>Ability for machines to perform tasks at an ability similar to humans</a:t>
          </a:r>
        </a:p>
      </dgm:t>
    </dgm:pt>
    <dgm:pt modelId="{54A9ED76-2C56-4674-8EAB-BA8DB4E99C59}" type="parTrans" cxnId="{D7238028-911A-4966-801B-05B4C68E408E}">
      <dgm:prSet/>
      <dgm:spPr/>
      <dgm:t>
        <a:bodyPr/>
        <a:lstStyle/>
        <a:p>
          <a:endParaRPr lang="en-US"/>
        </a:p>
      </dgm:t>
    </dgm:pt>
    <dgm:pt modelId="{8381EEE2-7DEA-40DF-B335-97D0EAA984C2}" type="sibTrans" cxnId="{D7238028-911A-4966-801B-05B4C68E408E}">
      <dgm:prSet/>
      <dgm:spPr/>
      <dgm:t>
        <a:bodyPr/>
        <a:lstStyle/>
        <a:p>
          <a:endParaRPr lang="en-US"/>
        </a:p>
      </dgm:t>
    </dgm:pt>
    <dgm:pt modelId="{DDD97244-BE55-4391-9766-0F220EB0B3B6}">
      <dgm:prSet/>
      <dgm:spPr/>
      <dgm:t>
        <a:bodyPr/>
        <a:lstStyle/>
        <a:p>
          <a:r>
            <a:rPr lang="en-US"/>
            <a:t>Machines doing a lot of math to do things like humans</a:t>
          </a:r>
        </a:p>
      </dgm:t>
    </dgm:pt>
    <dgm:pt modelId="{FB37E0D9-A76D-4C76-A278-D9AAF86EF36C}" type="parTrans" cxnId="{E9CA577E-5644-4EB6-A918-EA8972EFBF3B}">
      <dgm:prSet/>
      <dgm:spPr/>
      <dgm:t>
        <a:bodyPr/>
        <a:lstStyle/>
        <a:p>
          <a:endParaRPr lang="en-US"/>
        </a:p>
      </dgm:t>
    </dgm:pt>
    <dgm:pt modelId="{4689F557-6B82-43B2-AB12-655CBC96E478}" type="sibTrans" cxnId="{E9CA577E-5644-4EB6-A918-EA8972EFBF3B}">
      <dgm:prSet/>
      <dgm:spPr/>
      <dgm:t>
        <a:bodyPr/>
        <a:lstStyle/>
        <a:p>
          <a:endParaRPr lang="en-US"/>
        </a:p>
      </dgm:t>
    </dgm:pt>
    <dgm:pt modelId="{EEF27B19-982F-4980-846E-6313BF13D7E9}">
      <dgm:prSet/>
      <dgm:spPr/>
      <dgm:t>
        <a:bodyPr/>
        <a:lstStyle/>
        <a:p>
          <a:r>
            <a:rPr lang="en-US"/>
            <a:t>How much maths do I need to know?</a:t>
          </a:r>
        </a:p>
      </dgm:t>
    </dgm:pt>
    <dgm:pt modelId="{993E215F-DD4B-4118-AE08-1E7C900B074E}" type="parTrans" cxnId="{39931F3B-17D3-467F-8016-085C0C8686E3}">
      <dgm:prSet/>
      <dgm:spPr/>
      <dgm:t>
        <a:bodyPr/>
        <a:lstStyle/>
        <a:p>
          <a:endParaRPr lang="en-US"/>
        </a:p>
      </dgm:t>
    </dgm:pt>
    <dgm:pt modelId="{AD972DB5-8132-4662-BCD4-E9A8F66F306E}" type="sibTrans" cxnId="{39931F3B-17D3-467F-8016-085C0C8686E3}">
      <dgm:prSet/>
      <dgm:spPr/>
      <dgm:t>
        <a:bodyPr/>
        <a:lstStyle/>
        <a:p>
          <a:endParaRPr lang="en-US"/>
        </a:p>
      </dgm:t>
    </dgm:pt>
    <dgm:pt modelId="{9F37AC40-5275-49EF-8D56-C5621FE4A833}">
      <dgm:prSet/>
      <dgm:spPr/>
      <dgm:t>
        <a:bodyPr/>
        <a:lstStyle/>
        <a:p>
          <a:r>
            <a:rPr lang="en-US"/>
            <a:t>3 types: </a:t>
          </a:r>
        </a:p>
      </dgm:t>
    </dgm:pt>
    <dgm:pt modelId="{71872E14-51E8-4D65-BA8E-CF9CF4AC0347}" type="parTrans" cxnId="{B3B82AAC-CD83-49DB-88AB-C528FF19FEA5}">
      <dgm:prSet/>
      <dgm:spPr/>
      <dgm:t>
        <a:bodyPr/>
        <a:lstStyle/>
        <a:p>
          <a:endParaRPr lang="en-US"/>
        </a:p>
      </dgm:t>
    </dgm:pt>
    <dgm:pt modelId="{240D051E-08F9-47EA-97B9-0EEF9803DE4D}" type="sibTrans" cxnId="{B3B82AAC-CD83-49DB-88AB-C528FF19FEA5}">
      <dgm:prSet/>
      <dgm:spPr/>
      <dgm:t>
        <a:bodyPr/>
        <a:lstStyle/>
        <a:p>
          <a:endParaRPr lang="en-US"/>
        </a:p>
      </dgm:t>
    </dgm:pt>
    <dgm:pt modelId="{8969051D-464B-4F9E-8A10-EB68BAAC32AC}">
      <dgm:prSet/>
      <dgm:spPr/>
      <dgm:t>
        <a:bodyPr/>
        <a:lstStyle/>
        <a:p>
          <a:r>
            <a:rPr lang="en-US"/>
            <a:t>Preprogramed (Searching, logical)</a:t>
          </a:r>
        </a:p>
      </dgm:t>
    </dgm:pt>
    <dgm:pt modelId="{BA0102E5-897A-4A72-B8C9-61A18CB9A960}" type="parTrans" cxnId="{90501693-03BD-4AA5-B36C-D4CD08BBE965}">
      <dgm:prSet/>
      <dgm:spPr/>
      <dgm:t>
        <a:bodyPr/>
        <a:lstStyle/>
        <a:p>
          <a:endParaRPr lang="en-US"/>
        </a:p>
      </dgm:t>
    </dgm:pt>
    <dgm:pt modelId="{7C9059D2-0EE5-4D79-B997-63F637A939E3}" type="sibTrans" cxnId="{90501693-03BD-4AA5-B36C-D4CD08BBE965}">
      <dgm:prSet/>
      <dgm:spPr/>
      <dgm:t>
        <a:bodyPr/>
        <a:lstStyle/>
        <a:p>
          <a:endParaRPr lang="en-US"/>
        </a:p>
      </dgm:t>
    </dgm:pt>
    <dgm:pt modelId="{69F635B6-0824-4B52-8F15-2B2C701A2BEF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AD1DE211-F76F-46C1-8135-9269F2A69D2C}" type="parTrans" cxnId="{0DC9747A-87FA-4BED-B8CA-EFF737619A67}">
      <dgm:prSet/>
      <dgm:spPr/>
      <dgm:t>
        <a:bodyPr/>
        <a:lstStyle/>
        <a:p>
          <a:endParaRPr lang="en-US"/>
        </a:p>
      </dgm:t>
    </dgm:pt>
    <dgm:pt modelId="{CC51B5A0-90A7-49F9-90B7-052028DDCA9D}" type="sibTrans" cxnId="{0DC9747A-87FA-4BED-B8CA-EFF737619A67}">
      <dgm:prSet/>
      <dgm:spPr/>
      <dgm:t>
        <a:bodyPr/>
        <a:lstStyle/>
        <a:p>
          <a:endParaRPr lang="en-US"/>
        </a:p>
      </dgm:t>
    </dgm:pt>
    <dgm:pt modelId="{EC4E9C19-F533-4B6A-96DA-0C1C14CFD79F}">
      <dgm:prSet/>
      <dgm:spPr/>
      <dgm:t>
        <a:bodyPr/>
        <a:lstStyle/>
        <a:p>
          <a:r>
            <a:rPr lang="en-US"/>
            <a:t>Deep Learning </a:t>
          </a:r>
        </a:p>
      </dgm:t>
    </dgm:pt>
    <dgm:pt modelId="{C0F63CBE-CC71-4951-B950-EE1807F16C13}" type="parTrans" cxnId="{A76DA110-4D6F-4072-BDC2-B20534B8046A}">
      <dgm:prSet/>
      <dgm:spPr/>
      <dgm:t>
        <a:bodyPr/>
        <a:lstStyle/>
        <a:p>
          <a:endParaRPr lang="en-US"/>
        </a:p>
      </dgm:t>
    </dgm:pt>
    <dgm:pt modelId="{EDAECA4F-42EA-43AA-A8AD-76C4252751A4}" type="sibTrans" cxnId="{A76DA110-4D6F-4072-BDC2-B20534B8046A}">
      <dgm:prSet/>
      <dgm:spPr/>
      <dgm:t>
        <a:bodyPr/>
        <a:lstStyle/>
        <a:p>
          <a:endParaRPr lang="en-US"/>
        </a:p>
      </dgm:t>
    </dgm:pt>
    <dgm:pt modelId="{9CDDCB61-0491-41C3-A9E8-CEDAA0483684}" type="pres">
      <dgm:prSet presAssocID="{6B09B440-2A86-4899-BFA9-C21591D32FDD}" presName="diagram" presStyleCnt="0">
        <dgm:presLayoutVars>
          <dgm:dir/>
          <dgm:resizeHandles val="exact"/>
        </dgm:presLayoutVars>
      </dgm:prSet>
      <dgm:spPr/>
    </dgm:pt>
    <dgm:pt modelId="{343BBE1B-20B9-4863-B58C-D2918ABAD070}" type="pres">
      <dgm:prSet presAssocID="{3C376A5D-108C-461D-AAE8-66F9D42C1402}" presName="node" presStyleLbl="node1" presStyleIdx="0" presStyleCnt="4">
        <dgm:presLayoutVars>
          <dgm:bulletEnabled val="1"/>
        </dgm:presLayoutVars>
      </dgm:prSet>
      <dgm:spPr/>
    </dgm:pt>
    <dgm:pt modelId="{0BE298D3-445B-4ADE-976C-13FCB1B9A472}" type="pres">
      <dgm:prSet presAssocID="{8381EEE2-7DEA-40DF-B335-97D0EAA984C2}" presName="sibTrans" presStyleCnt="0"/>
      <dgm:spPr/>
    </dgm:pt>
    <dgm:pt modelId="{52C8FE63-DFCD-4F9A-B7F0-0B7841C3CDEE}" type="pres">
      <dgm:prSet presAssocID="{DDD97244-BE55-4391-9766-0F220EB0B3B6}" presName="node" presStyleLbl="node1" presStyleIdx="1" presStyleCnt="4">
        <dgm:presLayoutVars>
          <dgm:bulletEnabled val="1"/>
        </dgm:presLayoutVars>
      </dgm:prSet>
      <dgm:spPr/>
    </dgm:pt>
    <dgm:pt modelId="{4B1FC0FF-12DE-4A5A-9CF0-C8C5D0FEC47C}" type="pres">
      <dgm:prSet presAssocID="{4689F557-6B82-43B2-AB12-655CBC96E478}" presName="sibTrans" presStyleCnt="0"/>
      <dgm:spPr/>
    </dgm:pt>
    <dgm:pt modelId="{F11B83F4-D568-4944-B338-DF7E0D766E37}" type="pres">
      <dgm:prSet presAssocID="{EEF27B19-982F-4980-846E-6313BF13D7E9}" presName="node" presStyleLbl="node1" presStyleIdx="2" presStyleCnt="4">
        <dgm:presLayoutVars>
          <dgm:bulletEnabled val="1"/>
        </dgm:presLayoutVars>
      </dgm:prSet>
      <dgm:spPr/>
    </dgm:pt>
    <dgm:pt modelId="{63FB9EF1-4553-4EE0-9A1B-9F0F23BAE256}" type="pres">
      <dgm:prSet presAssocID="{AD972DB5-8132-4662-BCD4-E9A8F66F306E}" presName="sibTrans" presStyleCnt="0"/>
      <dgm:spPr/>
    </dgm:pt>
    <dgm:pt modelId="{2A5C24A6-CC97-49DB-B472-EED86C1EBCB0}" type="pres">
      <dgm:prSet presAssocID="{9F37AC40-5275-49EF-8D56-C5621FE4A833}" presName="node" presStyleLbl="node1" presStyleIdx="3" presStyleCnt="4">
        <dgm:presLayoutVars>
          <dgm:bulletEnabled val="1"/>
        </dgm:presLayoutVars>
      </dgm:prSet>
      <dgm:spPr/>
    </dgm:pt>
  </dgm:ptLst>
  <dgm:cxnLst>
    <dgm:cxn modelId="{EE4F2D0A-1BC3-41CB-9FFE-1BE435597646}" type="presOf" srcId="{3C376A5D-108C-461D-AAE8-66F9D42C1402}" destId="{343BBE1B-20B9-4863-B58C-D2918ABAD070}" srcOrd="0" destOrd="0" presId="urn:microsoft.com/office/officeart/2005/8/layout/default"/>
    <dgm:cxn modelId="{D90ADD0B-325A-4DEF-931D-D73EA352CFA2}" type="presOf" srcId="{69F635B6-0824-4B52-8F15-2B2C701A2BEF}" destId="{2A5C24A6-CC97-49DB-B472-EED86C1EBCB0}" srcOrd="0" destOrd="2" presId="urn:microsoft.com/office/officeart/2005/8/layout/default"/>
    <dgm:cxn modelId="{A76DA110-4D6F-4072-BDC2-B20534B8046A}" srcId="{9F37AC40-5275-49EF-8D56-C5621FE4A833}" destId="{EC4E9C19-F533-4B6A-96DA-0C1C14CFD79F}" srcOrd="2" destOrd="0" parTransId="{C0F63CBE-CC71-4951-B950-EE1807F16C13}" sibTransId="{EDAECA4F-42EA-43AA-A8AD-76C4252751A4}"/>
    <dgm:cxn modelId="{E7137C1B-29C7-453A-A2F1-86560A83C8F9}" type="presOf" srcId="{DDD97244-BE55-4391-9766-0F220EB0B3B6}" destId="{52C8FE63-DFCD-4F9A-B7F0-0B7841C3CDEE}" srcOrd="0" destOrd="0" presId="urn:microsoft.com/office/officeart/2005/8/layout/default"/>
    <dgm:cxn modelId="{D7238028-911A-4966-801B-05B4C68E408E}" srcId="{6B09B440-2A86-4899-BFA9-C21591D32FDD}" destId="{3C376A5D-108C-461D-AAE8-66F9D42C1402}" srcOrd="0" destOrd="0" parTransId="{54A9ED76-2C56-4674-8EAB-BA8DB4E99C59}" sibTransId="{8381EEE2-7DEA-40DF-B335-97D0EAA984C2}"/>
    <dgm:cxn modelId="{39931F3B-17D3-467F-8016-085C0C8686E3}" srcId="{6B09B440-2A86-4899-BFA9-C21591D32FDD}" destId="{EEF27B19-982F-4980-846E-6313BF13D7E9}" srcOrd="2" destOrd="0" parTransId="{993E215F-DD4B-4118-AE08-1E7C900B074E}" sibTransId="{AD972DB5-8132-4662-BCD4-E9A8F66F306E}"/>
    <dgm:cxn modelId="{1FA7935F-5E13-430F-8E2D-41C8928DD970}" type="presOf" srcId="{EEF27B19-982F-4980-846E-6313BF13D7E9}" destId="{F11B83F4-D568-4944-B338-DF7E0D766E37}" srcOrd="0" destOrd="0" presId="urn:microsoft.com/office/officeart/2005/8/layout/default"/>
    <dgm:cxn modelId="{ADC3DA42-D112-4170-97CB-312A7B6CE37B}" type="presOf" srcId="{EC4E9C19-F533-4B6A-96DA-0C1C14CFD79F}" destId="{2A5C24A6-CC97-49DB-B472-EED86C1EBCB0}" srcOrd="0" destOrd="3" presId="urn:microsoft.com/office/officeart/2005/8/layout/default"/>
    <dgm:cxn modelId="{0DC9747A-87FA-4BED-B8CA-EFF737619A67}" srcId="{9F37AC40-5275-49EF-8D56-C5621FE4A833}" destId="{69F635B6-0824-4B52-8F15-2B2C701A2BEF}" srcOrd="1" destOrd="0" parTransId="{AD1DE211-F76F-46C1-8135-9269F2A69D2C}" sibTransId="{CC51B5A0-90A7-49F9-90B7-052028DDCA9D}"/>
    <dgm:cxn modelId="{E9CA577E-5644-4EB6-A918-EA8972EFBF3B}" srcId="{6B09B440-2A86-4899-BFA9-C21591D32FDD}" destId="{DDD97244-BE55-4391-9766-0F220EB0B3B6}" srcOrd="1" destOrd="0" parTransId="{FB37E0D9-A76D-4C76-A278-D9AAF86EF36C}" sibTransId="{4689F557-6B82-43B2-AB12-655CBC96E478}"/>
    <dgm:cxn modelId="{90501693-03BD-4AA5-B36C-D4CD08BBE965}" srcId="{9F37AC40-5275-49EF-8D56-C5621FE4A833}" destId="{8969051D-464B-4F9E-8A10-EB68BAAC32AC}" srcOrd="0" destOrd="0" parTransId="{BA0102E5-897A-4A72-B8C9-61A18CB9A960}" sibTransId="{7C9059D2-0EE5-4D79-B997-63F637A939E3}"/>
    <dgm:cxn modelId="{9AF0C2A6-FCD9-486F-833F-893EBDE60F4D}" type="presOf" srcId="{6B09B440-2A86-4899-BFA9-C21591D32FDD}" destId="{9CDDCB61-0491-41C3-A9E8-CEDAA0483684}" srcOrd="0" destOrd="0" presId="urn:microsoft.com/office/officeart/2005/8/layout/default"/>
    <dgm:cxn modelId="{B3B82AAC-CD83-49DB-88AB-C528FF19FEA5}" srcId="{6B09B440-2A86-4899-BFA9-C21591D32FDD}" destId="{9F37AC40-5275-49EF-8D56-C5621FE4A833}" srcOrd="3" destOrd="0" parTransId="{71872E14-51E8-4D65-BA8E-CF9CF4AC0347}" sibTransId="{240D051E-08F9-47EA-97B9-0EEF9803DE4D}"/>
    <dgm:cxn modelId="{B25B92BF-8537-4CB9-8334-175552FCBCB7}" type="presOf" srcId="{8969051D-464B-4F9E-8A10-EB68BAAC32AC}" destId="{2A5C24A6-CC97-49DB-B472-EED86C1EBCB0}" srcOrd="0" destOrd="1" presId="urn:microsoft.com/office/officeart/2005/8/layout/default"/>
    <dgm:cxn modelId="{E068A7DD-C84D-485F-9745-F8D5B30346B4}" type="presOf" srcId="{9F37AC40-5275-49EF-8D56-C5621FE4A833}" destId="{2A5C24A6-CC97-49DB-B472-EED86C1EBCB0}" srcOrd="0" destOrd="0" presId="urn:microsoft.com/office/officeart/2005/8/layout/default"/>
    <dgm:cxn modelId="{2E9610B4-512E-4C72-B564-1570D7C0D3D9}" type="presParOf" srcId="{9CDDCB61-0491-41C3-A9E8-CEDAA0483684}" destId="{343BBE1B-20B9-4863-B58C-D2918ABAD070}" srcOrd="0" destOrd="0" presId="urn:microsoft.com/office/officeart/2005/8/layout/default"/>
    <dgm:cxn modelId="{A0364101-A793-4276-ADD4-BA46133E8007}" type="presParOf" srcId="{9CDDCB61-0491-41C3-A9E8-CEDAA0483684}" destId="{0BE298D3-445B-4ADE-976C-13FCB1B9A472}" srcOrd="1" destOrd="0" presId="urn:microsoft.com/office/officeart/2005/8/layout/default"/>
    <dgm:cxn modelId="{B29BA33B-E640-4603-A281-DA9CAC5B8066}" type="presParOf" srcId="{9CDDCB61-0491-41C3-A9E8-CEDAA0483684}" destId="{52C8FE63-DFCD-4F9A-B7F0-0B7841C3CDEE}" srcOrd="2" destOrd="0" presId="urn:microsoft.com/office/officeart/2005/8/layout/default"/>
    <dgm:cxn modelId="{CA14807F-91CF-4B40-85DC-AC49EFE0196C}" type="presParOf" srcId="{9CDDCB61-0491-41C3-A9E8-CEDAA0483684}" destId="{4B1FC0FF-12DE-4A5A-9CF0-C8C5D0FEC47C}" srcOrd="3" destOrd="0" presId="urn:microsoft.com/office/officeart/2005/8/layout/default"/>
    <dgm:cxn modelId="{CEF628E4-A95C-4BDE-92A9-4388C19926F5}" type="presParOf" srcId="{9CDDCB61-0491-41C3-A9E8-CEDAA0483684}" destId="{F11B83F4-D568-4944-B338-DF7E0D766E37}" srcOrd="4" destOrd="0" presId="urn:microsoft.com/office/officeart/2005/8/layout/default"/>
    <dgm:cxn modelId="{87DCEEF8-B03F-44AD-AEAC-1BB278AE18EE}" type="presParOf" srcId="{9CDDCB61-0491-41C3-A9E8-CEDAA0483684}" destId="{63FB9EF1-4553-4EE0-9A1B-9F0F23BAE256}" srcOrd="5" destOrd="0" presId="urn:microsoft.com/office/officeart/2005/8/layout/default"/>
    <dgm:cxn modelId="{2C1BE072-32D7-4920-A916-842A19669EC2}" type="presParOf" srcId="{9CDDCB61-0491-41C3-A9E8-CEDAA0483684}" destId="{2A5C24A6-CC97-49DB-B472-EED86C1EBCB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1600F-6F11-41AF-88CE-447B168F0E70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FD5713-5EBA-43B5-98B0-1DCD77683BB5}">
      <dgm:prSet/>
      <dgm:spPr/>
      <dgm:t>
        <a:bodyPr/>
        <a:lstStyle/>
        <a:p>
          <a:r>
            <a:rPr lang="en-US"/>
            <a:t>Identify</a:t>
          </a:r>
        </a:p>
      </dgm:t>
    </dgm:pt>
    <dgm:pt modelId="{2CA5A19B-0D44-44E9-915D-F44346C151D9}" type="parTrans" cxnId="{01BB1BEF-E055-4C77-88E9-57CC3BD35C65}">
      <dgm:prSet/>
      <dgm:spPr/>
      <dgm:t>
        <a:bodyPr/>
        <a:lstStyle/>
        <a:p>
          <a:endParaRPr lang="en-US"/>
        </a:p>
      </dgm:t>
    </dgm:pt>
    <dgm:pt modelId="{491DF108-A516-41F8-9E78-159C423E4FAA}" type="sibTrans" cxnId="{01BB1BEF-E055-4C77-88E9-57CC3BD35C65}">
      <dgm:prSet/>
      <dgm:spPr/>
      <dgm:t>
        <a:bodyPr/>
        <a:lstStyle/>
        <a:p>
          <a:endParaRPr lang="en-US"/>
        </a:p>
      </dgm:t>
    </dgm:pt>
    <dgm:pt modelId="{6B884A41-2CF5-4A17-BA7D-FE1D9782385C}">
      <dgm:prSet/>
      <dgm:spPr/>
      <dgm:t>
        <a:bodyPr/>
        <a:lstStyle/>
        <a:p>
          <a:r>
            <a:rPr lang="en-US" dirty="0"/>
            <a:t>Identify the problem – Search, Classification, Regression, </a:t>
          </a:r>
          <a:r>
            <a:rPr lang="en-US" dirty="0" err="1"/>
            <a:t>etc</a:t>
          </a:r>
          <a:endParaRPr lang="en-US" dirty="0"/>
        </a:p>
      </dgm:t>
    </dgm:pt>
    <dgm:pt modelId="{43300FBA-7152-4058-8DE0-B7FEEB5E3B68}" type="parTrans" cxnId="{4F491FAD-491C-46E6-88AA-0B553EFE50BD}">
      <dgm:prSet/>
      <dgm:spPr/>
      <dgm:t>
        <a:bodyPr/>
        <a:lstStyle/>
        <a:p>
          <a:endParaRPr lang="en-US"/>
        </a:p>
      </dgm:t>
    </dgm:pt>
    <dgm:pt modelId="{F5D00EE9-E3AE-48BE-AD8E-9287764E3BDA}" type="sibTrans" cxnId="{4F491FAD-491C-46E6-88AA-0B553EFE50BD}">
      <dgm:prSet/>
      <dgm:spPr/>
      <dgm:t>
        <a:bodyPr/>
        <a:lstStyle/>
        <a:p>
          <a:endParaRPr lang="en-US"/>
        </a:p>
      </dgm:t>
    </dgm:pt>
    <dgm:pt modelId="{1BFDE6AD-8508-494C-98C1-E79468807DE7}">
      <dgm:prSet/>
      <dgm:spPr/>
      <dgm:t>
        <a:bodyPr/>
        <a:lstStyle/>
        <a:p>
          <a:r>
            <a:rPr lang="en-US"/>
            <a:t>Gather</a:t>
          </a:r>
        </a:p>
      </dgm:t>
    </dgm:pt>
    <dgm:pt modelId="{E62611C9-1209-49E2-9CD1-AFC0F9C66111}" type="parTrans" cxnId="{1B6641F8-5568-4E62-A47A-42AE9B23E39E}">
      <dgm:prSet/>
      <dgm:spPr/>
      <dgm:t>
        <a:bodyPr/>
        <a:lstStyle/>
        <a:p>
          <a:endParaRPr lang="en-US"/>
        </a:p>
      </dgm:t>
    </dgm:pt>
    <dgm:pt modelId="{5B784D91-2BEE-4131-927C-67E361CCAD5B}" type="sibTrans" cxnId="{1B6641F8-5568-4E62-A47A-42AE9B23E39E}">
      <dgm:prSet/>
      <dgm:spPr/>
      <dgm:t>
        <a:bodyPr/>
        <a:lstStyle/>
        <a:p>
          <a:endParaRPr lang="en-US"/>
        </a:p>
      </dgm:t>
    </dgm:pt>
    <dgm:pt modelId="{E3911B30-25A5-4157-87B2-77634D6166DE}">
      <dgm:prSet/>
      <dgm:spPr/>
      <dgm:t>
        <a:bodyPr/>
        <a:lstStyle/>
        <a:p>
          <a:r>
            <a:rPr lang="en-US" dirty="0"/>
            <a:t>Gather data</a:t>
          </a:r>
        </a:p>
      </dgm:t>
    </dgm:pt>
    <dgm:pt modelId="{D83267B2-3DCE-47B8-A47C-B6309267BD1A}" type="parTrans" cxnId="{E740E627-60E0-451B-BE6F-091A26E00946}">
      <dgm:prSet/>
      <dgm:spPr/>
      <dgm:t>
        <a:bodyPr/>
        <a:lstStyle/>
        <a:p>
          <a:endParaRPr lang="en-US"/>
        </a:p>
      </dgm:t>
    </dgm:pt>
    <dgm:pt modelId="{AEBB9F92-BD02-4913-8605-392B3DBA505F}" type="sibTrans" cxnId="{E740E627-60E0-451B-BE6F-091A26E00946}">
      <dgm:prSet/>
      <dgm:spPr/>
      <dgm:t>
        <a:bodyPr/>
        <a:lstStyle/>
        <a:p>
          <a:endParaRPr lang="en-US"/>
        </a:p>
      </dgm:t>
    </dgm:pt>
    <dgm:pt modelId="{193863FB-4A50-4D9A-A1B7-A62916B399BE}">
      <dgm:prSet/>
      <dgm:spPr/>
      <dgm:t>
        <a:bodyPr/>
        <a:lstStyle/>
        <a:p>
          <a:r>
            <a:rPr lang="en-US"/>
            <a:t>Organize</a:t>
          </a:r>
        </a:p>
      </dgm:t>
    </dgm:pt>
    <dgm:pt modelId="{10F03818-23D4-4BB2-A47E-058D0FBBB90F}" type="parTrans" cxnId="{98B96919-8BED-46EE-98D8-A4821BD870BD}">
      <dgm:prSet/>
      <dgm:spPr/>
      <dgm:t>
        <a:bodyPr/>
        <a:lstStyle/>
        <a:p>
          <a:endParaRPr lang="en-US"/>
        </a:p>
      </dgm:t>
    </dgm:pt>
    <dgm:pt modelId="{CBE52529-9777-49B5-8B52-294650229B19}" type="sibTrans" cxnId="{98B96919-8BED-46EE-98D8-A4821BD870BD}">
      <dgm:prSet/>
      <dgm:spPr/>
      <dgm:t>
        <a:bodyPr/>
        <a:lstStyle/>
        <a:p>
          <a:endParaRPr lang="en-US"/>
        </a:p>
      </dgm:t>
    </dgm:pt>
    <dgm:pt modelId="{EB58100E-418C-4B87-8417-6D58BE32B859}">
      <dgm:prSet/>
      <dgm:spPr/>
      <dgm:t>
        <a:bodyPr/>
        <a:lstStyle/>
        <a:p>
          <a:r>
            <a:rPr lang="en-US" dirty="0"/>
            <a:t>Organize your data (Feature Extraction)</a:t>
          </a:r>
        </a:p>
      </dgm:t>
    </dgm:pt>
    <dgm:pt modelId="{356213FE-4EB3-4EA2-96FF-EC461CC6CA30}" type="parTrans" cxnId="{5597CFBC-71C4-43C5-BAEB-DF6102ACD92E}">
      <dgm:prSet/>
      <dgm:spPr/>
      <dgm:t>
        <a:bodyPr/>
        <a:lstStyle/>
        <a:p>
          <a:endParaRPr lang="en-US"/>
        </a:p>
      </dgm:t>
    </dgm:pt>
    <dgm:pt modelId="{EA6F9A1B-8687-43A7-A3AE-50900D19781F}" type="sibTrans" cxnId="{5597CFBC-71C4-43C5-BAEB-DF6102ACD92E}">
      <dgm:prSet/>
      <dgm:spPr/>
      <dgm:t>
        <a:bodyPr/>
        <a:lstStyle/>
        <a:p>
          <a:endParaRPr lang="en-US"/>
        </a:p>
      </dgm:t>
    </dgm:pt>
    <dgm:pt modelId="{965485F5-79FF-43AA-BE96-348255E983A7}">
      <dgm:prSet/>
      <dgm:spPr/>
      <dgm:t>
        <a:bodyPr/>
        <a:lstStyle/>
        <a:p>
          <a:r>
            <a:rPr lang="en-US"/>
            <a:t>Pick</a:t>
          </a:r>
        </a:p>
      </dgm:t>
    </dgm:pt>
    <dgm:pt modelId="{D58D02F5-6069-4614-A60B-801D7E672C53}" type="parTrans" cxnId="{C44949E7-4678-4C74-A817-38A39B09A0A5}">
      <dgm:prSet/>
      <dgm:spPr/>
      <dgm:t>
        <a:bodyPr/>
        <a:lstStyle/>
        <a:p>
          <a:endParaRPr lang="en-US"/>
        </a:p>
      </dgm:t>
    </dgm:pt>
    <dgm:pt modelId="{291DC65B-816E-4973-889E-58812858FBE6}" type="sibTrans" cxnId="{C44949E7-4678-4C74-A817-38A39B09A0A5}">
      <dgm:prSet/>
      <dgm:spPr/>
      <dgm:t>
        <a:bodyPr/>
        <a:lstStyle/>
        <a:p>
          <a:endParaRPr lang="en-US"/>
        </a:p>
      </dgm:t>
    </dgm:pt>
    <dgm:pt modelId="{5E000995-BB5D-436B-9145-C21E59523E81}">
      <dgm:prSet/>
      <dgm:spPr/>
      <dgm:t>
        <a:bodyPr/>
        <a:lstStyle/>
        <a:p>
          <a:r>
            <a:rPr lang="en-US" dirty="0"/>
            <a:t>Pick suitable models</a:t>
          </a:r>
        </a:p>
      </dgm:t>
    </dgm:pt>
    <dgm:pt modelId="{B162C429-DE63-4EDF-940B-F8C328709670}" type="parTrans" cxnId="{61A96033-8FE3-42C6-B64A-4445F097FA5A}">
      <dgm:prSet/>
      <dgm:spPr/>
      <dgm:t>
        <a:bodyPr/>
        <a:lstStyle/>
        <a:p>
          <a:endParaRPr lang="en-US"/>
        </a:p>
      </dgm:t>
    </dgm:pt>
    <dgm:pt modelId="{80FF93AE-D8DD-4BE8-8759-1701FFA4667A}" type="sibTrans" cxnId="{61A96033-8FE3-42C6-B64A-4445F097FA5A}">
      <dgm:prSet/>
      <dgm:spPr/>
      <dgm:t>
        <a:bodyPr/>
        <a:lstStyle/>
        <a:p>
          <a:endParaRPr lang="en-US"/>
        </a:p>
      </dgm:t>
    </dgm:pt>
    <dgm:pt modelId="{578EABF7-181D-4717-A373-8B029D80B246}">
      <dgm:prSet/>
      <dgm:spPr/>
      <dgm:t>
        <a:bodyPr/>
        <a:lstStyle/>
        <a:p>
          <a:r>
            <a:rPr lang="en-US"/>
            <a:t>Train and test</a:t>
          </a:r>
        </a:p>
      </dgm:t>
    </dgm:pt>
    <dgm:pt modelId="{DE4814DD-BC2F-48F3-864D-849FE7815594}" type="parTrans" cxnId="{93ACC9AF-987E-42FC-A88B-F80030B41F04}">
      <dgm:prSet/>
      <dgm:spPr/>
      <dgm:t>
        <a:bodyPr/>
        <a:lstStyle/>
        <a:p>
          <a:endParaRPr lang="en-US"/>
        </a:p>
      </dgm:t>
    </dgm:pt>
    <dgm:pt modelId="{0DEEBABC-AB89-494D-BE66-76DF9A256C97}" type="sibTrans" cxnId="{93ACC9AF-987E-42FC-A88B-F80030B41F04}">
      <dgm:prSet/>
      <dgm:spPr/>
      <dgm:t>
        <a:bodyPr/>
        <a:lstStyle/>
        <a:p>
          <a:endParaRPr lang="en-US"/>
        </a:p>
      </dgm:t>
    </dgm:pt>
    <dgm:pt modelId="{E382A5FD-68AF-4C15-9D0B-A66E3800F872}">
      <dgm:prSet/>
      <dgm:spPr/>
      <dgm:t>
        <a:bodyPr/>
        <a:lstStyle/>
        <a:p>
          <a:r>
            <a:rPr lang="en-US" dirty="0"/>
            <a:t>Train and test – Try stuff!</a:t>
          </a:r>
        </a:p>
      </dgm:t>
    </dgm:pt>
    <dgm:pt modelId="{6805F27F-4E7E-4AB5-852B-95C55F9315AF}" type="parTrans" cxnId="{974C20A3-3F56-45A8-BAB1-613A1A0D7770}">
      <dgm:prSet/>
      <dgm:spPr/>
      <dgm:t>
        <a:bodyPr/>
        <a:lstStyle/>
        <a:p>
          <a:endParaRPr lang="en-US"/>
        </a:p>
      </dgm:t>
    </dgm:pt>
    <dgm:pt modelId="{0298DBCA-F4CF-4453-98DD-FFCD0F5BCBF7}" type="sibTrans" cxnId="{974C20A3-3F56-45A8-BAB1-613A1A0D7770}">
      <dgm:prSet/>
      <dgm:spPr/>
      <dgm:t>
        <a:bodyPr/>
        <a:lstStyle/>
        <a:p>
          <a:endParaRPr lang="en-US"/>
        </a:p>
      </dgm:t>
    </dgm:pt>
    <dgm:pt modelId="{CD239BB3-304C-46F1-B923-8EE13896D291}">
      <dgm:prSet/>
      <dgm:spPr/>
      <dgm:t>
        <a:bodyPr/>
        <a:lstStyle/>
        <a:p>
          <a:r>
            <a:rPr lang="en-US"/>
            <a:t>Measure</a:t>
          </a:r>
        </a:p>
      </dgm:t>
    </dgm:pt>
    <dgm:pt modelId="{EEDB17B9-5B8E-405D-B89F-E8B7FF2BD9CD}" type="parTrans" cxnId="{AFE15F52-E2DB-406B-9F64-EA6003E7575C}">
      <dgm:prSet/>
      <dgm:spPr/>
      <dgm:t>
        <a:bodyPr/>
        <a:lstStyle/>
        <a:p>
          <a:endParaRPr lang="en-US"/>
        </a:p>
      </dgm:t>
    </dgm:pt>
    <dgm:pt modelId="{830447E7-3EBA-4469-B466-958AE5BD1C21}" type="sibTrans" cxnId="{AFE15F52-E2DB-406B-9F64-EA6003E7575C}">
      <dgm:prSet/>
      <dgm:spPr/>
      <dgm:t>
        <a:bodyPr/>
        <a:lstStyle/>
        <a:p>
          <a:endParaRPr lang="en-US"/>
        </a:p>
      </dgm:t>
    </dgm:pt>
    <dgm:pt modelId="{EB483A94-535A-45E7-94FC-7F97FEE8FD17}">
      <dgm:prSet/>
      <dgm:spPr/>
      <dgm:t>
        <a:bodyPr/>
        <a:lstStyle/>
        <a:p>
          <a:r>
            <a:rPr lang="en-US" dirty="0"/>
            <a:t>Measure errors and accuracy</a:t>
          </a:r>
        </a:p>
      </dgm:t>
    </dgm:pt>
    <dgm:pt modelId="{4DDC4CDD-8DFF-4119-834F-84945C9898C0}" type="parTrans" cxnId="{E86FC64D-6D4E-44FF-82E9-716262A23E22}">
      <dgm:prSet/>
      <dgm:spPr/>
      <dgm:t>
        <a:bodyPr/>
        <a:lstStyle/>
        <a:p>
          <a:endParaRPr lang="en-US"/>
        </a:p>
      </dgm:t>
    </dgm:pt>
    <dgm:pt modelId="{F06A5F6F-5EDD-4B98-9A59-D5FAA0166D96}" type="sibTrans" cxnId="{E86FC64D-6D4E-44FF-82E9-716262A23E22}">
      <dgm:prSet/>
      <dgm:spPr/>
      <dgm:t>
        <a:bodyPr/>
        <a:lstStyle/>
        <a:p>
          <a:endParaRPr lang="en-US"/>
        </a:p>
      </dgm:t>
    </dgm:pt>
    <dgm:pt modelId="{D10E6314-A0F5-454D-B2B9-5CE8931BD110}">
      <dgm:prSet/>
      <dgm:spPr/>
      <dgm:t>
        <a:bodyPr/>
        <a:lstStyle/>
        <a:p>
          <a:r>
            <a:rPr lang="en-US"/>
            <a:t>Tune</a:t>
          </a:r>
        </a:p>
      </dgm:t>
    </dgm:pt>
    <dgm:pt modelId="{2C5CD040-E912-4818-ADD2-F2454489B1E2}" type="parTrans" cxnId="{0410DDD3-0A2D-4B75-8EA2-F0E0FB80A09D}">
      <dgm:prSet/>
      <dgm:spPr/>
      <dgm:t>
        <a:bodyPr/>
        <a:lstStyle/>
        <a:p>
          <a:endParaRPr lang="en-US"/>
        </a:p>
      </dgm:t>
    </dgm:pt>
    <dgm:pt modelId="{54D82CAB-54F5-4854-89B3-4039B0B5521F}" type="sibTrans" cxnId="{0410DDD3-0A2D-4B75-8EA2-F0E0FB80A09D}">
      <dgm:prSet/>
      <dgm:spPr/>
      <dgm:t>
        <a:bodyPr/>
        <a:lstStyle/>
        <a:p>
          <a:endParaRPr lang="en-US"/>
        </a:p>
      </dgm:t>
    </dgm:pt>
    <dgm:pt modelId="{C3ECC0D2-B572-4160-A790-AA21FD342C1A}">
      <dgm:prSet/>
      <dgm:spPr/>
      <dgm:t>
        <a:bodyPr/>
        <a:lstStyle/>
        <a:p>
          <a:r>
            <a:rPr lang="en-US" dirty="0"/>
            <a:t>Tune parameters and hyper-parameters</a:t>
          </a:r>
        </a:p>
      </dgm:t>
    </dgm:pt>
    <dgm:pt modelId="{55E46ABE-0361-4847-AE2A-10CA1612825B}" type="parTrans" cxnId="{5C9859C3-750E-4C97-A641-E41B7E0D8673}">
      <dgm:prSet/>
      <dgm:spPr/>
      <dgm:t>
        <a:bodyPr/>
        <a:lstStyle/>
        <a:p>
          <a:endParaRPr lang="en-US"/>
        </a:p>
      </dgm:t>
    </dgm:pt>
    <dgm:pt modelId="{5382A24B-9D4B-4605-9761-2B795AC6BC2C}" type="sibTrans" cxnId="{5C9859C3-750E-4C97-A641-E41B7E0D8673}">
      <dgm:prSet/>
      <dgm:spPr/>
      <dgm:t>
        <a:bodyPr/>
        <a:lstStyle/>
        <a:p>
          <a:endParaRPr lang="en-US"/>
        </a:p>
      </dgm:t>
    </dgm:pt>
    <dgm:pt modelId="{0ECB563F-17DD-4CB7-A664-2BA9D9A460ED}">
      <dgm:prSet/>
      <dgm:spPr/>
      <dgm:t>
        <a:bodyPr/>
        <a:lstStyle/>
        <a:p>
          <a:r>
            <a:rPr lang="en-US"/>
            <a:t>Deploy</a:t>
          </a:r>
        </a:p>
      </dgm:t>
    </dgm:pt>
    <dgm:pt modelId="{909E0B6A-54DC-4E8D-8B3B-6854CA3F73B2}" type="parTrans" cxnId="{E5478D20-F83F-4EC4-9F9F-CC9DC9336667}">
      <dgm:prSet/>
      <dgm:spPr/>
      <dgm:t>
        <a:bodyPr/>
        <a:lstStyle/>
        <a:p>
          <a:endParaRPr lang="en-US"/>
        </a:p>
      </dgm:t>
    </dgm:pt>
    <dgm:pt modelId="{E43E40B3-4397-423A-9AD8-2868DC959F34}" type="sibTrans" cxnId="{E5478D20-F83F-4EC4-9F9F-CC9DC9336667}">
      <dgm:prSet/>
      <dgm:spPr/>
      <dgm:t>
        <a:bodyPr/>
        <a:lstStyle/>
        <a:p>
          <a:endParaRPr lang="en-US"/>
        </a:p>
      </dgm:t>
    </dgm:pt>
    <dgm:pt modelId="{C55BBCFD-7A66-4A24-A6A7-56497522B87F}">
      <dgm:prSet/>
      <dgm:spPr/>
      <dgm:t>
        <a:bodyPr/>
        <a:lstStyle/>
        <a:p>
          <a:r>
            <a:rPr lang="en-US" dirty="0"/>
            <a:t>Deploy model</a:t>
          </a:r>
        </a:p>
      </dgm:t>
    </dgm:pt>
    <dgm:pt modelId="{8D935114-7798-4A47-8E34-AD2093F5233E}" type="parTrans" cxnId="{F8C45471-1EDD-4A6E-8295-BEE4C425E2FC}">
      <dgm:prSet/>
      <dgm:spPr/>
      <dgm:t>
        <a:bodyPr/>
        <a:lstStyle/>
        <a:p>
          <a:endParaRPr lang="en-US"/>
        </a:p>
      </dgm:t>
    </dgm:pt>
    <dgm:pt modelId="{D9B6F72E-024A-4015-BD13-AF616374171D}" type="sibTrans" cxnId="{F8C45471-1EDD-4A6E-8295-BEE4C425E2FC}">
      <dgm:prSet/>
      <dgm:spPr/>
      <dgm:t>
        <a:bodyPr/>
        <a:lstStyle/>
        <a:p>
          <a:endParaRPr lang="en-US"/>
        </a:p>
      </dgm:t>
    </dgm:pt>
    <dgm:pt modelId="{F8F9D407-B89C-4DC8-95AA-9EA49393E26B}" type="pres">
      <dgm:prSet presAssocID="{6131600F-6F11-41AF-88CE-447B168F0E70}" presName="Name0" presStyleCnt="0">
        <dgm:presLayoutVars>
          <dgm:dir/>
          <dgm:animLvl val="lvl"/>
          <dgm:resizeHandles val="exact"/>
        </dgm:presLayoutVars>
      </dgm:prSet>
      <dgm:spPr/>
    </dgm:pt>
    <dgm:pt modelId="{81CBF041-6481-4A60-B498-3F568AC37213}" type="pres">
      <dgm:prSet presAssocID="{0ECB563F-17DD-4CB7-A664-2BA9D9A460ED}" presName="boxAndChildren" presStyleCnt="0"/>
      <dgm:spPr/>
    </dgm:pt>
    <dgm:pt modelId="{88E975D8-7DB0-4581-9D04-DAC04FD64A4B}" type="pres">
      <dgm:prSet presAssocID="{0ECB563F-17DD-4CB7-A664-2BA9D9A460ED}" presName="parentTextBox" presStyleLbl="alignNode1" presStyleIdx="0" presStyleCnt="8"/>
      <dgm:spPr/>
    </dgm:pt>
    <dgm:pt modelId="{D50A622A-FE03-4A2D-A2F7-8F7FE92219EF}" type="pres">
      <dgm:prSet presAssocID="{0ECB563F-17DD-4CB7-A664-2BA9D9A460ED}" presName="descendantBox" presStyleLbl="bgAccFollowNode1" presStyleIdx="0" presStyleCnt="8"/>
      <dgm:spPr/>
    </dgm:pt>
    <dgm:pt modelId="{256EF30F-3594-4C92-82E7-85E6F3D734EC}" type="pres">
      <dgm:prSet presAssocID="{54D82CAB-54F5-4854-89B3-4039B0B5521F}" presName="sp" presStyleCnt="0"/>
      <dgm:spPr/>
    </dgm:pt>
    <dgm:pt modelId="{F6DACA44-7ECB-4C03-B0A8-E484E01F3B4D}" type="pres">
      <dgm:prSet presAssocID="{D10E6314-A0F5-454D-B2B9-5CE8931BD110}" presName="arrowAndChildren" presStyleCnt="0"/>
      <dgm:spPr/>
    </dgm:pt>
    <dgm:pt modelId="{6D1BEC23-8879-46E8-BE54-463CA3C1039D}" type="pres">
      <dgm:prSet presAssocID="{D10E6314-A0F5-454D-B2B9-5CE8931BD110}" presName="parentTextArrow" presStyleLbl="node1" presStyleIdx="0" presStyleCnt="0"/>
      <dgm:spPr/>
    </dgm:pt>
    <dgm:pt modelId="{F7936868-C62E-4ECA-BD0E-8BE786933125}" type="pres">
      <dgm:prSet presAssocID="{D10E6314-A0F5-454D-B2B9-5CE8931BD110}" presName="arrow" presStyleLbl="alignNode1" presStyleIdx="1" presStyleCnt="8"/>
      <dgm:spPr/>
    </dgm:pt>
    <dgm:pt modelId="{87007EE4-AB79-438A-A5C7-8BB43E69B1B3}" type="pres">
      <dgm:prSet presAssocID="{D10E6314-A0F5-454D-B2B9-5CE8931BD110}" presName="descendantArrow" presStyleLbl="bgAccFollowNode1" presStyleIdx="1" presStyleCnt="8"/>
      <dgm:spPr/>
    </dgm:pt>
    <dgm:pt modelId="{76B18C5A-76BB-4C7F-91B1-1215F592FA6B}" type="pres">
      <dgm:prSet presAssocID="{830447E7-3EBA-4469-B466-958AE5BD1C21}" presName="sp" presStyleCnt="0"/>
      <dgm:spPr/>
    </dgm:pt>
    <dgm:pt modelId="{76BCBC03-54A8-452A-A692-A4FDF0771FEF}" type="pres">
      <dgm:prSet presAssocID="{CD239BB3-304C-46F1-B923-8EE13896D291}" presName="arrowAndChildren" presStyleCnt="0"/>
      <dgm:spPr/>
    </dgm:pt>
    <dgm:pt modelId="{3D55785D-E992-41F4-BE8F-E59CD7EBC6AD}" type="pres">
      <dgm:prSet presAssocID="{CD239BB3-304C-46F1-B923-8EE13896D291}" presName="parentTextArrow" presStyleLbl="node1" presStyleIdx="0" presStyleCnt="0"/>
      <dgm:spPr/>
    </dgm:pt>
    <dgm:pt modelId="{4A1C8D87-EB54-445E-A87B-E1121B3E3E35}" type="pres">
      <dgm:prSet presAssocID="{CD239BB3-304C-46F1-B923-8EE13896D291}" presName="arrow" presStyleLbl="alignNode1" presStyleIdx="2" presStyleCnt="8"/>
      <dgm:spPr/>
    </dgm:pt>
    <dgm:pt modelId="{AC83D222-8B7C-4738-8BCE-CBFFD9E43B88}" type="pres">
      <dgm:prSet presAssocID="{CD239BB3-304C-46F1-B923-8EE13896D291}" presName="descendantArrow" presStyleLbl="bgAccFollowNode1" presStyleIdx="2" presStyleCnt="8"/>
      <dgm:spPr/>
    </dgm:pt>
    <dgm:pt modelId="{AA3064A8-D8F7-4D94-9D12-9F38D41B4BBD}" type="pres">
      <dgm:prSet presAssocID="{0DEEBABC-AB89-494D-BE66-76DF9A256C97}" presName="sp" presStyleCnt="0"/>
      <dgm:spPr/>
    </dgm:pt>
    <dgm:pt modelId="{2A09BFCE-7C1B-495F-9567-1D0BA65A0A24}" type="pres">
      <dgm:prSet presAssocID="{578EABF7-181D-4717-A373-8B029D80B246}" presName="arrowAndChildren" presStyleCnt="0"/>
      <dgm:spPr/>
    </dgm:pt>
    <dgm:pt modelId="{8C082C29-FC4F-42B1-9BC1-D1904ACF31BE}" type="pres">
      <dgm:prSet presAssocID="{578EABF7-181D-4717-A373-8B029D80B246}" presName="parentTextArrow" presStyleLbl="node1" presStyleIdx="0" presStyleCnt="0"/>
      <dgm:spPr/>
    </dgm:pt>
    <dgm:pt modelId="{8E2B1614-8189-4DC2-B541-572D2BF21345}" type="pres">
      <dgm:prSet presAssocID="{578EABF7-181D-4717-A373-8B029D80B246}" presName="arrow" presStyleLbl="alignNode1" presStyleIdx="3" presStyleCnt="8"/>
      <dgm:spPr/>
    </dgm:pt>
    <dgm:pt modelId="{DFFB1A43-ED54-4BF8-BB78-6E138839BD7B}" type="pres">
      <dgm:prSet presAssocID="{578EABF7-181D-4717-A373-8B029D80B246}" presName="descendantArrow" presStyleLbl="bgAccFollowNode1" presStyleIdx="3" presStyleCnt="8"/>
      <dgm:spPr/>
    </dgm:pt>
    <dgm:pt modelId="{543F01A7-B75F-4F87-81EE-DE896CE7016C}" type="pres">
      <dgm:prSet presAssocID="{291DC65B-816E-4973-889E-58812858FBE6}" presName="sp" presStyleCnt="0"/>
      <dgm:spPr/>
    </dgm:pt>
    <dgm:pt modelId="{E0C2F638-22CD-4F06-AE9A-4ABDC4792FB9}" type="pres">
      <dgm:prSet presAssocID="{965485F5-79FF-43AA-BE96-348255E983A7}" presName="arrowAndChildren" presStyleCnt="0"/>
      <dgm:spPr/>
    </dgm:pt>
    <dgm:pt modelId="{D655D757-8CC6-4BF9-A224-9F1D35E80896}" type="pres">
      <dgm:prSet presAssocID="{965485F5-79FF-43AA-BE96-348255E983A7}" presName="parentTextArrow" presStyleLbl="node1" presStyleIdx="0" presStyleCnt="0"/>
      <dgm:spPr/>
    </dgm:pt>
    <dgm:pt modelId="{9543E426-17B6-4FEB-9F63-6EFCB5ADE632}" type="pres">
      <dgm:prSet presAssocID="{965485F5-79FF-43AA-BE96-348255E983A7}" presName="arrow" presStyleLbl="alignNode1" presStyleIdx="4" presStyleCnt="8"/>
      <dgm:spPr/>
    </dgm:pt>
    <dgm:pt modelId="{BAD5E05A-2B33-41F4-81EE-ED725361A2A8}" type="pres">
      <dgm:prSet presAssocID="{965485F5-79FF-43AA-BE96-348255E983A7}" presName="descendantArrow" presStyleLbl="bgAccFollowNode1" presStyleIdx="4" presStyleCnt="8"/>
      <dgm:spPr/>
    </dgm:pt>
    <dgm:pt modelId="{EA9771C1-BB00-47C7-82C0-996CB32F70DA}" type="pres">
      <dgm:prSet presAssocID="{CBE52529-9777-49B5-8B52-294650229B19}" presName="sp" presStyleCnt="0"/>
      <dgm:spPr/>
    </dgm:pt>
    <dgm:pt modelId="{35ECB4A4-9AD6-4BA2-B7D9-0D4BE286543F}" type="pres">
      <dgm:prSet presAssocID="{193863FB-4A50-4D9A-A1B7-A62916B399BE}" presName="arrowAndChildren" presStyleCnt="0"/>
      <dgm:spPr/>
    </dgm:pt>
    <dgm:pt modelId="{6296C712-6F01-474D-8776-40E39BF527AA}" type="pres">
      <dgm:prSet presAssocID="{193863FB-4A50-4D9A-A1B7-A62916B399BE}" presName="parentTextArrow" presStyleLbl="node1" presStyleIdx="0" presStyleCnt="0"/>
      <dgm:spPr/>
    </dgm:pt>
    <dgm:pt modelId="{B433819A-6290-4160-A9CA-E78CB0B7FEA4}" type="pres">
      <dgm:prSet presAssocID="{193863FB-4A50-4D9A-A1B7-A62916B399BE}" presName="arrow" presStyleLbl="alignNode1" presStyleIdx="5" presStyleCnt="8"/>
      <dgm:spPr/>
    </dgm:pt>
    <dgm:pt modelId="{D949C602-FDCA-40B3-8990-B10B7D8D68AF}" type="pres">
      <dgm:prSet presAssocID="{193863FB-4A50-4D9A-A1B7-A62916B399BE}" presName="descendantArrow" presStyleLbl="bgAccFollowNode1" presStyleIdx="5" presStyleCnt="8"/>
      <dgm:spPr/>
    </dgm:pt>
    <dgm:pt modelId="{837151C3-0F3E-42B7-AE6A-4A5E1CBC98DD}" type="pres">
      <dgm:prSet presAssocID="{5B784D91-2BEE-4131-927C-67E361CCAD5B}" presName="sp" presStyleCnt="0"/>
      <dgm:spPr/>
    </dgm:pt>
    <dgm:pt modelId="{E255909D-DAD2-45F2-8B33-84836B8CCB1B}" type="pres">
      <dgm:prSet presAssocID="{1BFDE6AD-8508-494C-98C1-E79468807DE7}" presName="arrowAndChildren" presStyleCnt="0"/>
      <dgm:spPr/>
    </dgm:pt>
    <dgm:pt modelId="{7B6C0CE7-B72F-40FB-A070-884224D5DDCC}" type="pres">
      <dgm:prSet presAssocID="{1BFDE6AD-8508-494C-98C1-E79468807DE7}" presName="parentTextArrow" presStyleLbl="node1" presStyleIdx="0" presStyleCnt="0"/>
      <dgm:spPr/>
    </dgm:pt>
    <dgm:pt modelId="{41A47233-798F-4779-BFCA-302361BD74A7}" type="pres">
      <dgm:prSet presAssocID="{1BFDE6AD-8508-494C-98C1-E79468807DE7}" presName="arrow" presStyleLbl="alignNode1" presStyleIdx="6" presStyleCnt="8"/>
      <dgm:spPr/>
    </dgm:pt>
    <dgm:pt modelId="{5546E276-9B76-40CF-B49A-02363AD22CE4}" type="pres">
      <dgm:prSet presAssocID="{1BFDE6AD-8508-494C-98C1-E79468807DE7}" presName="descendantArrow" presStyleLbl="bgAccFollowNode1" presStyleIdx="6" presStyleCnt="8"/>
      <dgm:spPr/>
    </dgm:pt>
    <dgm:pt modelId="{56CFCED0-7765-4828-AB9A-E6009BA4483E}" type="pres">
      <dgm:prSet presAssocID="{491DF108-A516-41F8-9E78-159C423E4FAA}" presName="sp" presStyleCnt="0"/>
      <dgm:spPr/>
    </dgm:pt>
    <dgm:pt modelId="{3D642147-1524-49A0-8B60-C39F314225E0}" type="pres">
      <dgm:prSet presAssocID="{22FD5713-5EBA-43B5-98B0-1DCD77683BB5}" presName="arrowAndChildren" presStyleCnt="0"/>
      <dgm:spPr/>
    </dgm:pt>
    <dgm:pt modelId="{FBE00B6F-26E9-4BCC-85AD-7CE60B990C57}" type="pres">
      <dgm:prSet presAssocID="{22FD5713-5EBA-43B5-98B0-1DCD77683BB5}" presName="parentTextArrow" presStyleLbl="node1" presStyleIdx="0" presStyleCnt="0"/>
      <dgm:spPr/>
    </dgm:pt>
    <dgm:pt modelId="{8AA8F855-B170-4B31-9750-5B162D09E43F}" type="pres">
      <dgm:prSet presAssocID="{22FD5713-5EBA-43B5-98B0-1DCD77683BB5}" presName="arrow" presStyleLbl="alignNode1" presStyleIdx="7" presStyleCnt="8"/>
      <dgm:spPr/>
    </dgm:pt>
    <dgm:pt modelId="{C301BC3E-D642-4F22-9FFF-E563F2372083}" type="pres">
      <dgm:prSet presAssocID="{22FD5713-5EBA-43B5-98B0-1DCD77683BB5}" presName="descendantArrow" presStyleLbl="bgAccFollowNode1" presStyleIdx="7" presStyleCnt="8"/>
      <dgm:spPr/>
    </dgm:pt>
  </dgm:ptLst>
  <dgm:cxnLst>
    <dgm:cxn modelId="{0494B00A-83CE-400F-A36B-DB6C251D2F54}" type="presOf" srcId="{578EABF7-181D-4717-A373-8B029D80B246}" destId="{8C082C29-FC4F-42B1-9BC1-D1904ACF31BE}" srcOrd="0" destOrd="0" presId="urn:microsoft.com/office/officeart/2016/7/layout/VerticalDownArrowProcess"/>
    <dgm:cxn modelId="{98B96919-8BED-46EE-98D8-A4821BD870BD}" srcId="{6131600F-6F11-41AF-88CE-447B168F0E70}" destId="{193863FB-4A50-4D9A-A1B7-A62916B399BE}" srcOrd="2" destOrd="0" parTransId="{10F03818-23D4-4BB2-A47E-058D0FBBB90F}" sibTransId="{CBE52529-9777-49B5-8B52-294650229B19}"/>
    <dgm:cxn modelId="{E5478D20-F83F-4EC4-9F9F-CC9DC9336667}" srcId="{6131600F-6F11-41AF-88CE-447B168F0E70}" destId="{0ECB563F-17DD-4CB7-A664-2BA9D9A460ED}" srcOrd="7" destOrd="0" parTransId="{909E0B6A-54DC-4E8D-8B3B-6854CA3F73B2}" sibTransId="{E43E40B3-4397-423A-9AD8-2868DC959F34}"/>
    <dgm:cxn modelId="{E740E627-60E0-451B-BE6F-091A26E00946}" srcId="{1BFDE6AD-8508-494C-98C1-E79468807DE7}" destId="{E3911B30-25A5-4157-87B2-77634D6166DE}" srcOrd="0" destOrd="0" parTransId="{D83267B2-3DCE-47B8-A47C-B6309267BD1A}" sibTransId="{AEBB9F92-BD02-4913-8605-392B3DBA505F}"/>
    <dgm:cxn modelId="{61A96033-8FE3-42C6-B64A-4445F097FA5A}" srcId="{965485F5-79FF-43AA-BE96-348255E983A7}" destId="{5E000995-BB5D-436B-9145-C21E59523E81}" srcOrd="0" destOrd="0" parTransId="{B162C429-DE63-4EDF-940B-F8C328709670}" sibTransId="{80FF93AE-D8DD-4BE8-8759-1701FFA4667A}"/>
    <dgm:cxn modelId="{93EBEB33-8763-43CF-9BD1-4BDC99B868E9}" type="presOf" srcId="{6B884A41-2CF5-4A17-BA7D-FE1D9782385C}" destId="{C301BC3E-D642-4F22-9FFF-E563F2372083}" srcOrd="0" destOrd="0" presId="urn:microsoft.com/office/officeart/2016/7/layout/VerticalDownArrowProcess"/>
    <dgm:cxn modelId="{3A15C935-6757-45CF-B662-FF9E42709B42}" type="presOf" srcId="{EB483A94-535A-45E7-94FC-7F97FEE8FD17}" destId="{AC83D222-8B7C-4738-8BCE-CBFFD9E43B88}" srcOrd="0" destOrd="0" presId="urn:microsoft.com/office/officeart/2016/7/layout/VerticalDownArrowProcess"/>
    <dgm:cxn modelId="{7BCF2736-FA07-4A4A-AC0D-B8B3945E64A0}" type="presOf" srcId="{E382A5FD-68AF-4C15-9D0B-A66E3800F872}" destId="{DFFB1A43-ED54-4BF8-BB78-6E138839BD7B}" srcOrd="0" destOrd="0" presId="urn:microsoft.com/office/officeart/2016/7/layout/VerticalDownArrowProcess"/>
    <dgm:cxn modelId="{FB8B2C3F-51CF-459B-B725-FB9F539CDD9F}" type="presOf" srcId="{E3911B30-25A5-4157-87B2-77634D6166DE}" destId="{5546E276-9B76-40CF-B49A-02363AD22CE4}" srcOrd="0" destOrd="0" presId="urn:microsoft.com/office/officeart/2016/7/layout/VerticalDownArrowProcess"/>
    <dgm:cxn modelId="{F0ADCB40-872B-4A71-8BA7-C939D36D3F8A}" type="presOf" srcId="{CD239BB3-304C-46F1-B923-8EE13896D291}" destId="{4A1C8D87-EB54-445E-A87B-E1121B3E3E35}" srcOrd="1" destOrd="0" presId="urn:microsoft.com/office/officeart/2016/7/layout/VerticalDownArrowProcess"/>
    <dgm:cxn modelId="{3386AB41-2BA5-4D72-BA00-54EAB011FF05}" type="presOf" srcId="{6131600F-6F11-41AF-88CE-447B168F0E70}" destId="{F8F9D407-B89C-4DC8-95AA-9EA49393E26B}" srcOrd="0" destOrd="0" presId="urn:microsoft.com/office/officeart/2016/7/layout/VerticalDownArrowProcess"/>
    <dgm:cxn modelId="{EFFF7A64-45B2-4B66-824F-F6D4FDCE2D47}" type="presOf" srcId="{578EABF7-181D-4717-A373-8B029D80B246}" destId="{8E2B1614-8189-4DC2-B541-572D2BF21345}" srcOrd="1" destOrd="0" presId="urn:microsoft.com/office/officeart/2016/7/layout/VerticalDownArrowProcess"/>
    <dgm:cxn modelId="{E86FC64D-6D4E-44FF-82E9-716262A23E22}" srcId="{CD239BB3-304C-46F1-B923-8EE13896D291}" destId="{EB483A94-535A-45E7-94FC-7F97FEE8FD17}" srcOrd="0" destOrd="0" parTransId="{4DDC4CDD-8DFF-4119-834F-84945C9898C0}" sibTransId="{F06A5F6F-5EDD-4B98-9A59-D5FAA0166D96}"/>
    <dgm:cxn modelId="{979F4F51-52FD-4771-BDCE-74D5A271A955}" type="presOf" srcId="{D10E6314-A0F5-454D-B2B9-5CE8931BD110}" destId="{F7936868-C62E-4ECA-BD0E-8BE786933125}" srcOrd="1" destOrd="0" presId="urn:microsoft.com/office/officeart/2016/7/layout/VerticalDownArrowProcess"/>
    <dgm:cxn modelId="{F8C45471-1EDD-4A6E-8295-BEE4C425E2FC}" srcId="{0ECB563F-17DD-4CB7-A664-2BA9D9A460ED}" destId="{C55BBCFD-7A66-4A24-A6A7-56497522B87F}" srcOrd="0" destOrd="0" parTransId="{8D935114-7798-4A47-8E34-AD2093F5233E}" sibTransId="{D9B6F72E-024A-4015-BD13-AF616374171D}"/>
    <dgm:cxn modelId="{AFE15F52-E2DB-406B-9F64-EA6003E7575C}" srcId="{6131600F-6F11-41AF-88CE-447B168F0E70}" destId="{CD239BB3-304C-46F1-B923-8EE13896D291}" srcOrd="5" destOrd="0" parTransId="{EEDB17B9-5B8E-405D-B89F-E8B7FF2BD9CD}" sibTransId="{830447E7-3EBA-4469-B466-958AE5BD1C21}"/>
    <dgm:cxn modelId="{19720585-4D9A-46B5-9C7E-5B594858715B}" type="presOf" srcId="{965485F5-79FF-43AA-BE96-348255E983A7}" destId="{9543E426-17B6-4FEB-9F63-6EFCB5ADE632}" srcOrd="1" destOrd="0" presId="urn:microsoft.com/office/officeart/2016/7/layout/VerticalDownArrowProcess"/>
    <dgm:cxn modelId="{EF523E87-6009-4026-8757-747065C2B592}" type="presOf" srcId="{C3ECC0D2-B572-4160-A790-AA21FD342C1A}" destId="{87007EE4-AB79-438A-A5C7-8BB43E69B1B3}" srcOrd="0" destOrd="0" presId="urn:microsoft.com/office/officeart/2016/7/layout/VerticalDownArrowProcess"/>
    <dgm:cxn modelId="{7599B394-A1A4-40F2-B28F-CB3928575AD8}" type="presOf" srcId="{22FD5713-5EBA-43B5-98B0-1DCD77683BB5}" destId="{8AA8F855-B170-4B31-9750-5B162D09E43F}" srcOrd="1" destOrd="0" presId="urn:microsoft.com/office/officeart/2016/7/layout/VerticalDownArrowProcess"/>
    <dgm:cxn modelId="{D83CB39A-B351-4081-83DB-C8AAED66386B}" type="presOf" srcId="{22FD5713-5EBA-43B5-98B0-1DCD77683BB5}" destId="{FBE00B6F-26E9-4BCC-85AD-7CE60B990C57}" srcOrd="0" destOrd="0" presId="urn:microsoft.com/office/officeart/2016/7/layout/VerticalDownArrowProcess"/>
    <dgm:cxn modelId="{974C20A3-3F56-45A8-BAB1-613A1A0D7770}" srcId="{578EABF7-181D-4717-A373-8B029D80B246}" destId="{E382A5FD-68AF-4C15-9D0B-A66E3800F872}" srcOrd="0" destOrd="0" parTransId="{6805F27F-4E7E-4AB5-852B-95C55F9315AF}" sibTransId="{0298DBCA-F4CF-4453-98DD-FFCD0F5BCBF7}"/>
    <dgm:cxn modelId="{87EFA6A3-8117-4C55-8B68-872584FB409D}" type="presOf" srcId="{1BFDE6AD-8508-494C-98C1-E79468807DE7}" destId="{41A47233-798F-4779-BFCA-302361BD74A7}" srcOrd="1" destOrd="0" presId="urn:microsoft.com/office/officeart/2016/7/layout/VerticalDownArrowProcess"/>
    <dgm:cxn modelId="{A69158A6-DD12-4882-BBD6-37E73A19E5FA}" type="presOf" srcId="{C55BBCFD-7A66-4A24-A6A7-56497522B87F}" destId="{D50A622A-FE03-4A2D-A2F7-8F7FE92219EF}" srcOrd="0" destOrd="0" presId="urn:microsoft.com/office/officeart/2016/7/layout/VerticalDownArrowProcess"/>
    <dgm:cxn modelId="{1F25D4A9-2B45-4FB4-BA09-FD5DB04D3E17}" type="presOf" srcId="{0ECB563F-17DD-4CB7-A664-2BA9D9A460ED}" destId="{88E975D8-7DB0-4581-9D04-DAC04FD64A4B}" srcOrd="0" destOrd="0" presId="urn:microsoft.com/office/officeart/2016/7/layout/VerticalDownArrowProcess"/>
    <dgm:cxn modelId="{4F491FAD-491C-46E6-88AA-0B553EFE50BD}" srcId="{22FD5713-5EBA-43B5-98B0-1DCD77683BB5}" destId="{6B884A41-2CF5-4A17-BA7D-FE1D9782385C}" srcOrd="0" destOrd="0" parTransId="{43300FBA-7152-4058-8DE0-B7FEEB5E3B68}" sibTransId="{F5D00EE9-E3AE-48BE-AD8E-9287764E3BDA}"/>
    <dgm:cxn modelId="{93ACC9AF-987E-42FC-A88B-F80030B41F04}" srcId="{6131600F-6F11-41AF-88CE-447B168F0E70}" destId="{578EABF7-181D-4717-A373-8B029D80B246}" srcOrd="4" destOrd="0" parTransId="{DE4814DD-BC2F-48F3-864D-849FE7815594}" sibTransId="{0DEEBABC-AB89-494D-BE66-76DF9A256C97}"/>
    <dgm:cxn modelId="{E5BDE3B0-F0C4-4C22-BAE0-7CD45835B3AD}" type="presOf" srcId="{D10E6314-A0F5-454D-B2B9-5CE8931BD110}" destId="{6D1BEC23-8879-46E8-BE54-463CA3C1039D}" srcOrd="0" destOrd="0" presId="urn:microsoft.com/office/officeart/2016/7/layout/VerticalDownArrowProcess"/>
    <dgm:cxn modelId="{72A68AB2-E87F-467A-8ED4-2A2B419C789E}" type="presOf" srcId="{193863FB-4A50-4D9A-A1B7-A62916B399BE}" destId="{6296C712-6F01-474D-8776-40E39BF527AA}" srcOrd="0" destOrd="0" presId="urn:microsoft.com/office/officeart/2016/7/layout/VerticalDownArrowProcess"/>
    <dgm:cxn modelId="{4DE5BBBA-6372-4D4C-B1B8-622236CAA7B7}" type="presOf" srcId="{CD239BB3-304C-46F1-B923-8EE13896D291}" destId="{3D55785D-E992-41F4-BE8F-E59CD7EBC6AD}" srcOrd="0" destOrd="0" presId="urn:microsoft.com/office/officeart/2016/7/layout/VerticalDownArrowProcess"/>
    <dgm:cxn modelId="{5597CFBC-71C4-43C5-BAEB-DF6102ACD92E}" srcId="{193863FB-4A50-4D9A-A1B7-A62916B399BE}" destId="{EB58100E-418C-4B87-8417-6D58BE32B859}" srcOrd="0" destOrd="0" parTransId="{356213FE-4EB3-4EA2-96FF-EC461CC6CA30}" sibTransId="{EA6F9A1B-8687-43A7-A3AE-50900D19781F}"/>
    <dgm:cxn modelId="{5C9859C3-750E-4C97-A641-E41B7E0D8673}" srcId="{D10E6314-A0F5-454D-B2B9-5CE8931BD110}" destId="{C3ECC0D2-B572-4160-A790-AA21FD342C1A}" srcOrd="0" destOrd="0" parTransId="{55E46ABE-0361-4847-AE2A-10CA1612825B}" sibTransId="{5382A24B-9D4B-4605-9761-2B795AC6BC2C}"/>
    <dgm:cxn modelId="{EE639BC3-3740-4D7D-95A7-DAFC00600368}" type="presOf" srcId="{EB58100E-418C-4B87-8417-6D58BE32B859}" destId="{D949C602-FDCA-40B3-8990-B10B7D8D68AF}" srcOrd="0" destOrd="0" presId="urn:microsoft.com/office/officeart/2016/7/layout/VerticalDownArrowProcess"/>
    <dgm:cxn modelId="{5F1902CD-54B1-4538-866D-F1A500F1C6A0}" type="presOf" srcId="{1BFDE6AD-8508-494C-98C1-E79468807DE7}" destId="{7B6C0CE7-B72F-40FB-A070-884224D5DDCC}" srcOrd="0" destOrd="0" presId="urn:microsoft.com/office/officeart/2016/7/layout/VerticalDownArrowProcess"/>
    <dgm:cxn modelId="{0410DDD3-0A2D-4B75-8EA2-F0E0FB80A09D}" srcId="{6131600F-6F11-41AF-88CE-447B168F0E70}" destId="{D10E6314-A0F5-454D-B2B9-5CE8931BD110}" srcOrd="6" destOrd="0" parTransId="{2C5CD040-E912-4818-ADD2-F2454489B1E2}" sibTransId="{54D82CAB-54F5-4854-89B3-4039B0B5521F}"/>
    <dgm:cxn modelId="{C44949E7-4678-4C74-A817-38A39B09A0A5}" srcId="{6131600F-6F11-41AF-88CE-447B168F0E70}" destId="{965485F5-79FF-43AA-BE96-348255E983A7}" srcOrd="3" destOrd="0" parTransId="{D58D02F5-6069-4614-A60B-801D7E672C53}" sibTransId="{291DC65B-816E-4973-889E-58812858FBE6}"/>
    <dgm:cxn modelId="{01BB1BEF-E055-4C77-88E9-57CC3BD35C65}" srcId="{6131600F-6F11-41AF-88CE-447B168F0E70}" destId="{22FD5713-5EBA-43B5-98B0-1DCD77683BB5}" srcOrd="0" destOrd="0" parTransId="{2CA5A19B-0D44-44E9-915D-F44346C151D9}" sibTransId="{491DF108-A516-41F8-9E78-159C423E4FAA}"/>
    <dgm:cxn modelId="{C8E1BAF1-EC54-4521-AE9A-EA42E7A44037}" type="presOf" srcId="{193863FB-4A50-4D9A-A1B7-A62916B399BE}" destId="{B433819A-6290-4160-A9CA-E78CB0B7FEA4}" srcOrd="1" destOrd="0" presId="urn:microsoft.com/office/officeart/2016/7/layout/VerticalDownArrowProcess"/>
    <dgm:cxn modelId="{1453E0F4-277B-413A-821D-CA354446C58F}" type="presOf" srcId="{5E000995-BB5D-436B-9145-C21E59523E81}" destId="{BAD5E05A-2B33-41F4-81EE-ED725361A2A8}" srcOrd="0" destOrd="0" presId="urn:microsoft.com/office/officeart/2016/7/layout/VerticalDownArrowProcess"/>
    <dgm:cxn modelId="{300246F5-DD70-4B3C-9612-41F4D5906A29}" type="presOf" srcId="{965485F5-79FF-43AA-BE96-348255E983A7}" destId="{D655D757-8CC6-4BF9-A224-9F1D35E80896}" srcOrd="0" destOrd="0" presId="urn:microsoft.com/office/officeart/2016/7/layout/VerticalDownArrowProcess"/>
    <dgm:cxn modelId="{1B6641F8-5568-4E62-A47A-42AE9B23E39E}" srcId="{6131600F-6F11-41AF-88CE-447B168F0E70}" destId="{1BFDE6AD-8508-494C-98C1-E79468807DE7}" srcOrd="1" destOrd="0" parTransId="{E62611C9-1209-49E2-9CD1-AFC0F9C66111}" sibTransId="{5B784D91-2BEE-4131-927C-67E361CCAD5B}"/>
    <dgm:cxn modelId="{C912ECC4-2A19-44EE-A9E2-30870DCA3C21}" type="presParOf" srcId="{F8F9D407-B89C-4DC8-95AA-9EA49393E26B}" destId="{81CBF041-6481-4A60-B498-3F568AC37213}" srcOrd="0" destOrd="0" presId="urn:microsoft.com/office/officeart/2016/7/layout/VerticalDownArrowProcess"/>
    <dgm:cxn modelId="{4B62FD85-FD59-40B3-ABD5-FB1D62186E1C}" type="presParOf" srcId="{81CBF041-6481-4A60-B498-3F568AC37213}" destId="{88E975D8-7DB0-4581-9D04-DAC04FD64A4B}" srcOrd="0" destOrd="0" presId="urn:microsoft.com/office/officeart/2016/7/layout/VerticalDownArrowProcess"/>
    <dgm:cxn modelId="{1E73BF54-5528-4181-A9CE-3E674B7C3FFE}" type="presParOf" srcId="{81CBF041-6481-4A60-B498-3F568AC37213}" destId="{D50A622A-FE03-4A2D-A2F7-8F7FE92219EF}" srcOrd="1" destOrd="0" presId="urn:microsoft.com/office/officeart/2016/7/layout/VerticalDownArrowProcess"/>
    <dgm:cxn modelId="{C9BAE54F-0993-4262-AD58-37538BEDACDA}" type="presParOf" srcId="{F8F9D407-B89C-4DC8-95AA-9EA49393E26B}" destId="{256EF30F-3594-4C92-82E7-85E6F3D734EC}" srcOrd="1" destOrd="0" presId="urn:microsoft.com/office/officeart/2016/7/layout/VerticalDownArrowProcess"/>
    <dgm:cxn modelId="{BFC7BFE1-398F-4174-BA22-7A0B29D08148}" type="presParOf" srcId="{F8F9D407-B89C-4DC8-95AA-9EA49393E26B}" destId="{F6DACA44-7ECB-4C03-B0A8-E484E01F3B4D}" srcOrd="2" destOrd="0" presId="urn:microsoft.com/office/officeart/2016/7/layout/VerticalDownArrowProcess"/>
    <dgm:cxn modelId="{A9D1668C-0EDA-4B11-83E2-335B94D8338A}" type="presParOf" srcId="{F6DACA44-7ECB-4C03-B0A8-E484E01F3B4D}" destId="{6D1BEC23-8879-46E8-BE54-463CA3C1039D}" srcOrd="0" destOrd="0" presId="urn:microsoft.com/office/officeart/2016/7/layout/VerticalDownArrowProcess"/>
    <dgm:cxn modelId="{1DF9A35F-D223-49E5-A78D-897AE5A68191}" type="presParOf" srcId="{F6DACA44-7ECB-4C03-B0A8-E484E01F3B4D}" destId="{F7936868-C62E-4ECA-BD0E-8BE786933125}" srcOrd="1" destOrd="0" presId="urn:microsoft.com/office/officeart/2016/7/layout/VerticalDownArrowProcess"/>
    <dgm:cxn modelId="{6E97636E-3EA4-4A84-8459-6207C13F1A0C}" type="presParOf" srcId="{F6DACA44-7ECB-4C03-B0A8-E484E01F3B4D}" destId="{87007EE4-AB79-438A-A5C7-8BB43E69B1B3}" srcOrd="2" destOrd="0" presId="urn:microsoft.com/office/officeart/2016/7/layout/VerticalDownArrowProcess"/>
    <dgm:cxn modelId="{8D392AB9-C79C-4B34-8404-BAD98F18C777}" type="presParOf" srcId="{F8F9D407-B89C-4DC8-95AA-9EA49393E26B}" destId="{76B18C5A-76BB-4C7F-91B1-1215F592FA6B}" srcOrd="3" destOrd="0" presId="urn:microsoft.com/office/officeart/2016/7/layout/VerticalDownArrowProcess"/>
    <dgm:cxn modelId="{641A9FC7-C006-466F-87F8-113A98E73051}" type="presParOf" srcId="{F8F9D407-B89C-4DC8-95AA-9EA49393E26B}" destId="{76BCBC03-54A8-452A-A692-A4FDF0771FEF}" srcOrd="4" destOrd="0" presId="urn:microsoft.com/office/officeart/2016/7/layout/VerticalDownArrowProcess"/>
    <dgm:cxn modelId="{5F126FBD-26F6-49DB-97AF-B67BE3D30149}" type="presParOf" srcId="{76BCBC03-54A8-452A-A692-A4FDF0771FEF}" destId="{3D55785D-E992-41F4-BE8F-E59CD7EBC6AD}" srcOrd="0" destOrd="0" presId="urn:microsoft.com/office/officeart/2016/7/layout/VerticalDownArrowProcess"/>
    <dgm:cxn modelId="{9FFD593D-707A-42B2-A27C-B43153F6675A}" type="presParOf" srcId="{76BCBC03-54A8-452A-A692-A4FDF0771FEF}" destId="{4A1C8D87-EB54-445E-A87B-E1121B3E3E35}" srcOrd="1" destOrd="0" presId="urn:microsoft.com/office/officeart/2016/7/layout/VerticalDownArrowProcess"/>
    <dgm:cxn modelId="{B7A9FAC0-03DA-4D26-8FBA-8E01BCB182A5}" type="presParOf" srcId="{76BCBC03-54A8-452A-A692-A4FDF0771FEF}" destId="{AC83D222-8B7C-4738-8BCE-CBFFD9E43B88}" srcOrd="2" destOrd="0" presId="urn:microsoft.com/office/officeart/2016/7/layout/VerticalDownArrowProcess"/>
    <dgm:cxn modelId="{282BF760-21EE-49C3-98A4-13B4166C3187}" type="presParOf" srcId="{F8F9D407-B89C-4DC8-95AA-9EA49393E26B}" destId="{AA3064A8-D8F7-4D94-9D12-9F38D41B4BBD}" srcOrd="5" destOrd="0" presId="urn:microsoft.com/office/officeart/2016/7/layout/VerticalDownArrowProcess"/>
    <dgm:cxn modelId="{CA61EB2D-A398-45CC-82D2-33716C99039B}" type="presParOf" srcId="{F8F9D407-B89C-4DC8-95AA-9EA49393E26B}" destId="{2A09BFCE-7C1B-495F-9567-1D0BA65A0A24}" srcOrd="6" destOrd="0" presId="urn:microsoft.com/office/officeart/2016/7/layout/VerticalDownArrowProcess"/>
    <dgm:cxn modelId="{C213FC56-853D-403A-96EB-B7401EBFB6E5}" type="presParOf" srcId="{2A09BFCE-7C1B-495F-9567-1D0BA65A0A24}" destId="{8C082C29-FC4F-42B1-9BC1-D1904ACF31BE}" srcOrd="0" destOrd="0" presId="urn:microsoft.com/office/officeart/2016/7/layout/VerticalDownArrowProcess"/>
    <dgm:cxn modelId="{173E0D7F-9276-4DD3-AEAF-23CB1D803E2B}" type="presParOf" srcId="{2A09BFCE-7C1B-495F-9567-1D0BA65A0A24}" destId="{8E2B1614-8189-4DC2-B541-572D2BF21345}" srcOrd="1" destOrd="0" presId="urn:microsoft.com/office/officeart/2016/7/layout/VerticalDownArrowProcess"/>
    <dgm:cxn modelId="{6C344DB1-8D73-432F-8D02-B7D4F57C4BCD}" type="presParOf" srcId="{2A09BFCE-7C1B-495F-9567-1D0BA65A0A24}" destId="{DFFB1A43-ED54-4BF8-BB78-6E138839BD7B}" srcOrd="2" destOrd="0" presId="urn:microsoft.com/office/officeart/2016/7/layout/VerticalDownArrowProcess"/>
    <dgm:cxn modelId="{59C06E93-D392-4CE4-A43F-CA59FE762CC2}" type="presParOf" srcId="{F8F9D407-B89C-4DC8-95AA-9EA49393E26B}" destId="{543F01A7-B75F-4F87-81EE-DE896CE7016C}" srcOrd="7" destOrd="0" presId="urn:microsoft.com/office/officeart/2016/7/layout/VerticalDownArrowProcess"/>
    <dgm:cxn modelId="{461D75D9-D5AA-421C-8A38-7A8E3B343455}" type="presParOf" srcId="{F8F9D407-B89C-4DC8-95AA-9EA49393E26B}" destId="{E0C2F638-22CD-4F06-AE9A-4ABDC4792FB9}" srcOrd="8" destOrd="0" presId="urn:microsoft.com/office/officeart/2016/7/layout/VerticalDownArrowProcess"/>
    <dgm:cxn modelId="{D3E02EC8-468D-460D-849B-FE1924BFC67F}" type="presParOf" srcId="{E0C2F638-22CD-4F06-AE9A-4ABDC4792FB9}" destId="{D655D757-8CC6-4BF9-A224-9F1D35E80896}" srcOrd="0" destOrd="0" presId="urn:microsoft.com/office/officeart/2016/7/layout/VerticalDownArrowProcess"/>
    <dgm:cxn modelId="{4A9C2901-395C-41D9-8100-F73690036BA8}" type="presParOf" srcId="{E0C2F638-22CD-4F06-AE9A-4ABDC4792FB9}" destId="{9543E426-17B6-4FEB-9F63-6EFCB5ADE632}" srcOrd="1" destOrd="0" presId="urn:microsoft.com/office/officeart/2016/7/layout/VerticalDownArrowProcess"/>
    <dgm:cxn modelId="{316536FF-5014-46A6-94C9-481ADA39CB12}" type="presParOf" srcId="{E0C2F638-22CD-4F06-AE9A-4ABDC4792FB9}" destId="{BAD5E05A-2B33-41F4-81EE-ED725361A2A8}" srcOrd="2" destOrd="0" presId="urn:microsoft.com/office/officeart/2016/7/layout/VerticalDownArrowProcess"/>
    <dgm:cxn modelId="{72779767-58EB-441A-A370-E4FAE5ECF325}" type="presParOf" srcId="{F8F9D407-B89C-4DC8-95AA-9EA49393E26B}" destId="{EA9771C1-BB00-47C7-82C0-996CB32F70DA}" srcOrd="9" destOrd="0" presId="urn:microsoft.com/office/officeart/2016/7/layout/VerticalDownArrowProcess"/>
    <dgm:cxn modelId="{52DB6D7B-8693-4E39-ACC1-DD9995850B9F}" type="presParOf" srcId="{F8F9D407-B89C-4DC8-95AA-9EA49393E26B}" destId="{35ECB4A4-9AD6-4BA2-B7D9-0D4BE286543F}" srcOrd="10" destOrd="0" presId="urn:microsoft.com/office/officeart/2016/7/layout/VerticalDownArrowProcess"/>
    <dgm:cxn modelId="{6751D335-D46D-43B5-97C5-506578E5358D}" type="presParOf" srcId="{35ECB4A4-9AD6-4BA2-B7D9-0D4BE286543F}" destId="{6296C712-6F01-474D-8776-40E39BF527AA}" srcOrd="0" destOrd="0" presId="urn:microsoft.com/office/officeart/2016/7/layout/VerticalDownArrowProcess"/>
    <dgm:cxn modelId="{215865C9-3895-4F5B-A041-E2EC010951B4}" type="presParOf" srcId="{35ECB4A4-9AD6-4BA2-B7D9-0D4BE286543F}" destId="{B433819A-6290-4160-A9CA-E78CB0B7FEA4}" srcOrd="1" destOrd="0" presId="urn:microsoft.com/office/officeart/2016/7/layout/VerticalDownArrowProcess"/>
    <dgm:cxn modelId="{96039888-1756-4130-8E1D-C139C39AD132}" type="presParOf" srcId="{35ECB4A4-9AD6-4BA2-B7D9-0D4BE286543F}" destId="{D949C602-FDCA-40B3-8990-B10B7D8D68AF}" srcOrd="2" destOrd="0" presId="urn:microsoft.com/office/officeart/2016/7/layout/VerticalDownArrowProcess"/>
    <dgm:cxn modelId="{C007569D-8387-4B7C-AB48-54D4EAB03552}" type="presParOf" srcId="{F8F9D407-B89C-4DC8-95AA-9EA49393E26B}" destId="{837151C3-0F3E-42B7-AE6A-4A5E1CBC98DD}" srcOrd="11" destOrd="0" presId="urn:microsoft.com/office/officeart/2016/7/layout/VerticalDownArrowProcess"/>
    <dgm:cxn modelId="{4F563952-C4BB-451B-B6C4-1B0B692042DF}" type="presParOf" srcId="{F8F9D407-B89C-4DC8-95AA-9EA49393E26B}" destId="{E255909D-DAD2-45F2-8B33-84836B8CCB1B}" srcOrd="12" destOrd="0" presId="urn:microsoft.com/office/officeart/2016/7/layout/VerticalDownArrowProcess"/>
    <dgm:cxn modelId="{2AA721BA-E3AD-4C39-9757-3A4BE0EBE069}" type="presParOf" srcId="{E255909D-DAD2-45F2-8B33-84836B8CCB1B}" destId="{7B6C0CE7-B72F-40FB-A070-884224D5DDCC}" srcOrd="0" destOrd="0" presId="urn:microsoft.com/office/officeart/2016/7/layout/VerticalDownArrowProcess"/>
    <dgm:cxn modelId="{1FE017BE-F6B1-486D-A409-F152715054D6}" type="presParOf" srcId="{E255909D-DAD2-45F2-8B33-84836B8CCB1B}" destId="{41A47233-798F-4779-BFCA-302361BD74A7}" srcOrd="1" destOrd="0" presId="urn:microsoft.com/office/officeart/2016/7/layout/VerticalDownArrowProcess"/>
    <dgm:cxn modelId="{F5A23FDA-EAE8-4861-9C4F-58A8F45D2871}" type="presParOf" srcId="{E255909D-DAD2-45F2-8B33-84836B8CCB1B}" destId="{5546E276-9B76-40CF-B49A-02363AD22CE4}" srcOrd="2" destOrd="0" presId="urn:microsoft.com/office/officeart/2016/7/layout/VerticalDownArrowProcess"/>
    <dgm:cxn modelId="{FF532D46-0A23-434E-8195-EF431662290A}" type="presParOf" srcId="{F8F9D407-B89C-4DC8-95AA-9EA49393E26B}" destId="{56CFCED0-7765-4828-AB9A-E6009BA4483E}" srcOrd="13" destOrd="0" presId="urn:microsoft.com/office/officeart/2016/7/layout/VerticalDownArrowProcess"/>
    <dgm:cxn modelId="{0E6A22FC-9FD3-4608-830B-F44A68F0E8A3}" type="presParOf" srcId="{F8F9D407-B89C-4DC8-95AA-9EA49393E26B}" destId="{3D642147-1524-49A0-8B60-C39F314225E0}" srcOrd="14" destOrd="0" presId="urn:microsoft.com/office/officeart/2016/7/layout/VerticalDownArrowProcess"/>
    <dgm:cxn modelId="{20DD8500-6D87-415B-A49D-5902B3E0737C}" type="presParOf" srcId="{3D642147-1524-49A0-8B60-C39F314225E0}" destId="{FBE00B6F-26E9-4BCC-85AD-7CE60B990C57}" srcOrd="0" destOrd="0" presId="urn:microsoft.com/office/officeart/2016/7/layout/VerticalDownArrowProcess"/>
    <dgm:cxn modelId="{44357167-BD28-4317-99B8-3E9D14522CDD}" type="presParOf" srcId="{3D642147-1524-49A0-8B60-C39F314225E0}" destId="{8AA8F855-B170-4B31-9750-5B162D09E43F}" srcOrd="1" destOrd="0" presId="urn:microsoft.com/office/officeart/2016/7/layout/VerticalDownArrowProcess"/>
    <dgm:cxn modelId="{0FF417C7-CD92-47AC-87E7-F416271D0D43}" type="presParOf" srcId="{3D642147-1524-49A0-8B60-C39F314225E0}" destId="{C301BC3E-D642-4F22-9FFF-E563F237208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D8BF3F-1C31-4514-9EAF-DC594FED77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9861EA-B7E8-4122-B9F8-C0360D081708}">
      <dgm:prSet/>
      <dgm:spPr/>
      <dgm:t>
        <a:bodyPr/>
        <a:lstStyle/>
        <a:p>
          <a:r>
            <a:rPr lang="en-US"/>
            <a:t>Languages:</a:t>
          </a:r>
        </a:p>
      </dgm:t>
    </dgm:pt>
    <dgm:pt modelId="{6BFE6242-1892-48B9-825E-FAF7786FB383}" type="parTrans" cxnId="{B8736BB8-CCDC-4267-9FCB-6C466302148A}">
      <dgm:prSet/>
      <dgm:spPr/>
      <dgm:t>
        <a:bodyPr/>
        <a:lstStyle/>
        <a:p>
          <a:endParaRPr lang="en-US"/>
        </a:p>
      </dgm:t>
    </dgm:pt>
    <dgm:pt modelId="{67C3B8B2-D2DB-4905-9C1D-A74313B94C08}" type="sibTrans" cxnId="{B8736BB8-CCDC-4267-9FCB-6C466302148A}">
      <dgm:prSet/>
      <dgm:spPr/>
      <dgm:t>
        <a:bodyPr/>
        <a:lstStyle/>
        <a:p>
          <a:endParaRPr lang="en-US"/>
        </a:p>
      </dgm:t>
    </dgm:pt>
    <dgm:pt modelId="{162AB819-0BE0-4804-8091-D2EADB436CDA}">
      <dgm:prSet/>
      <dgm:spPr/>
      <dgm:t>
        <a:bodyPr/>
        <a:lstStyle/>
        <a:p>
          <a:r>
            <a:rPr lang="en-US"/>
            <a:t>Python, R, SQL, C++ (Fundamentals only)</a:t>
          </a:r>
        </a:p>
      </dgm:t>
    </dgm:pt>
    <dgm:pt modelId="{E8260404-A819-4176-B8AA-64CA2872AF50}" type="parTrans" cxnId="{380AFF11-B037-48E1-BEE2-246DA691B436}">
      <dgm:prSet/>
      <dgm:spPr/>
      <dgm:t>
        <a:bodyPr/>
        <a:lstStyle/>
        <a:p>
          <a:endParaRPr lang="en-US"/>
        </a:p>
      </dgm:t>
    </dgm:pt>
    <dgm:pt modelId="{E7C8836D-183A-4301-A1A0-FC7C3B76F3EC}" type="sibTrans" cxnId="{380AFF11-B037-48E1-BEE2-246DA691B436}">
      <dgm:prSet/>
      <dgm:spPr/>
      <dgm:t>
        <a:bodyPr/>
        <a:lstStyle/>
        <a:p>
          <a:endParaRPr lang="en-US"/>
        </a:p>
      </dgm:t>
    </dgm:pt>
    <dgm:pt modelId="{1E404843-E2A7-4425-AE7D-2791FEC55E00}">
      <dgm:prSet/>
      <dgm:spPr/>
      <dgm:t>
        <a:bodyPr/>
        <a:lstStyle/>
        <a:p>
          <a:r>
            <a:rPr lang="en-US"/>
            <a:t>Libraries:</a:t>
          </a:r>
        </a:p>
      </dgm:t>
    </dgm:pt>
    <dgm:pt modelId="{711D5B0C-9BE6-46C4-80CE-409AE7E55371}" type="parTrans" cxnId="{24FA35E1-5292-433B-96F0-A6DE4CF07AA5}">
      <dgm:prSet/>
      <dgm:spPr/>
      <dgm:t>
        <a:bodyPr/>
        <a:lstStyle/>
        <a:p>
          <a:endParaRPr lang="en-US"/>
        </a:p>
      </dgm:t>
    </dgm:pt>
    <dgm:pt modelId="{B5277F3E-88C2-495A-AEE3-5319D9AFB957}" type="sibTrans" cxnId="{24FA35E1-5292-433B-96F0-A6DE4CF07AA5}">
      <dgm:prSet/>
      <dgm:spPr/>
      <dgm:t>
        <a:bodyPr/>
        <a:lstStyle/>
        <a:p>
          <a:endParaRPr lang="en-US"/>
        </a:p>
      </dgm:t>
    </dgm:pt>
    <dgm:pt modelId="{1613BC0E-CC49-4F85-B24D-10EB8D51692A}">
      <dgm:prSet/>
      <dgm:spPr/>
      <dgm:t>
        <a:bodyPr/>
        <a:lstStyle/>
        <a:p>
          <a:r>
            <a:rPr lang="en-US"/>
            <a:t>Python AI - SciKitLearn, PyTorch, Tensorflow, OpenCV</a:t>
          </a:r>
        </a:p>
      </dgm:t>
    </dgm:pt>
    <dgm:pt modelId="{2DFCD63F-BA88-4307-84D3-2FA3499D75EC}" type="parTrans" cxnId="{611B2D2F-073C-4CAD-A687-8A6C13A90BCF}">
      <dgm:prSet/>
      <dgm:spPr/>
      <dgm:t>
        <a:bodyPr/>
        <a:lstStyle/>
        <a:p>
          <a:endParaRPr lang="en-US"/>
        </a:p>
      </dgm:t>
    </dgm:pt>
    <dgm:pt modelId="{3349DD40-7122-4426-AC78-D965C73ECCC3}" type="sibTrans" cxnId="{611B2D2F-073C-4CAD-A687-8A6C13A90BCF}">
      <dgm:prSet/>
      <dgm:spPr/>
      <dgm:t>
        <a:bodyPr/>
        <a:lstStyle/>
        <a:p>
          <a:endParaRPr lang="en-US"/>
        </a:p>
      </dgm:t>
    </dgm:pt>
    <dgm:pt modelId="{BD0130A4-ED42-4E7F-B3C6-B3108991B777}">
      <dgm:prSet/>
      <dgm:spPr/>
      <dgm:t>
        <a:bodyPr/>
        <a:lstStyle/>
        <a:p>
          <a:r>
            <a:rPr lang="en-US"/>
            <a:t>Python Data visualization: Matplotlib, Seaborn</a:t>
          </a:r>
        </a:p>
      </dgm:t>
    </dgm:pt>
    <dgm:pt modelId="{3A221AE0-42B4-4F2E-9215-59BDEDD7B381}" type="parTrans" cxnId="{C02C8CED-43DC-4673-971E-72DB7FB9CB85}">
      <dgm:prSet/>
      <dgm:spPr/>
      <dgm:t>
        <a:bodyPr/>
        <a:lstStyle/>
        <a:p>
          <a:endParaRPr lang="en-US"/>
        </a:p>
      </dgm:t>
    </dgm:pt>
    <dgm:pt modelId="{978E7EDC-7187-4583-89DF-8DC2A34F2CE5}" type="sibTrans" cxnId="{C02C8CED-43DC-4673-971E-72DB7FB9CB85}">
      <dgm:prSet/>
      <dgm:spPr/>
      <dgm:t>
        <a:bodyPr/>
        <a:lstStyle/>
        <a:p>
          <a:endParaRPr lang="en-US"/>
        </a:p>
      </dgm:t>
    </dgm:pt>
    <dgm:pt modelId="{C6C82357-D8B2-44ED-9371-7600C6DBEFB3}" type="pres">
      <dgm:prSet presAssocID="{1CD8BF3F-1C31-4514-9EAF-DC594FED7788}" presName="root" presStyleCnt="0">
        <dgm:presLayoutVars>
          <dgm:dir/>
          <dgm:resizeHandles val="exact"/>
        </dgm:presLayoutVars>
      </dgm:prSet>
      <dgm:spPr/>
    </dgm:pt>
    <dgm:pt modelId="{F24D13A6-9534-43E0-915B-EA10C0C7DF27}" type="pres">
      <dgm:prSet presAssocID="{BE9861EA-B7E8-4122-B9F8-C0360D081708}" presName="compNode" presStyleCnt="0"/>
      <dgm:spPr/>
    </dgm:pt>
    <dgm:pt modelId="{21472AAF-866E-424D-909B-2FA9DA297001}" type="pres">
      <dgm:prSet presAssocID="{BE9861EA-B7E8-4122-B9F8-C0360D081708}" presName="bgRect" presStyleLbl="bgShp" presStyleIdx="0" presStyleCnt="5"/>
      <dgm:spPr/>
    </dgm:pt>
    <dgm:pt modelId="{09E6817D-03BA-4A2E-9328-D9A77A57C30F}" type="pres">
      <dgm:prSet presAssocID="{BE9861EA-B7E8-4122-B9F8-C0360D08170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C18293F8-E681-4C9F-9D54-B511E739EEE9}" type="pres">
      <dgm:prSet presAssocID="{BE9861EA-B7E8-4122-B9F8-C0360D081708}" presName="spaceRect" presStyleCnt="0"/>
      <dgm:spPr/>
    </dgm:pt>
    <dgm:pt modelId="{0A38D866-0426-4358-89DE-050B29CCE880}" type="pres">
      <dgm:prSet presAssocID="{BE9861EA-B7E8-4122-B9F8-C0360D081708}" presName="parTx" presStyleLbl="revTx" presStyleIdx="0" presStyleCnt="5">
        <dgm:presLayoutVars>
          <dgm:chMax val="0"/>
          <dgm:chPref val="0"/>
        </dgm:presLayoutVars>
      </dgm:prSet>
      <dgm:spPr/>
    </dgm:pt>
    <dgm:pt modelId="{B0DED2F2-77DE-4927-9C75-92B57BFC836D}" type="pres">
      <dgm:prSet presAssocID="{67C3B8B2-D2DB-4905-9C1D-A74313B94C08}" presName="sibTrans" presStyleCnt="0"/>
      <dgm:spPr/>
    </dgm:pt>
    <dgm:pt modelId="{22D9DB8F-AEE9-4C14-A1DB-A8A13F11C28A}" type="pres">
      <dgm:prSet presAssocID="{162AB819-0BE0-4804-8091-D2EADB436CDA}" presName="compNode" presStyleCnt="0"/>
      <dgm:spPr/>
    </dgm:pt>
    <dgm:pt modelId="{7380B9DF-CDC6-4BBB-9C28-8BDBDDB5855C}" type="pres">
      <dgm:prSet presAssocID="{162AB819-0BE0-4804-8091-D2EADB436CDA}" presName="bgRect" presStyleLbl="bgShp" presStyleIdx="1" presStyleCnt="5"/>
      <dgm:spPr/>
    </dgm:pt>
    <dgm:pt modelId="{739E5F65-AC49-4D98-B6A3-0B071FAA5CDA}" type="pres">
      <dgm:prSet presAssocID="{162AB819-0BE0-4804-8091-D2EADB436CD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58F258-E373-47B7-85C1-BF172C21C005}" type="pres">
      <dgm:prSet presAssocID="{162AB819-0BE0-4804-8091-D2EADB436CDA}" presName="spaceRect" presStyleCnt="0"/>
      <dgm:spPr/>
    </dgm:pt>
    <dgm:pt modelId="{B41E1A85-B080-4E2F-A782-85EFBA85ECDA}" type="pres">
      <dgm:prSet presAssocID="{162AB819-0BE0-4804-8091-D2EADB436CDA}" presName="parTx" presStyleLbl="revTx" presStyleIdx="1" presStyleCnt="5">
        <dgm:presLayoutVars>
          <dgm:chMax val="0"/>
          <dgm:chPref val="0"/>
        </dgm:presLayoutVars>
      </dgm:prSet>
      <dgm:spPr/>
    </dgm:pt>
    <dgm:pt modelId="{60E7FAB8-6347-42AA-85A3-839ECD1C208D}" type="pres">
      <dgm:prSet presAssocID="{E7C8836D-183A-4301-A1A0-FC7C3B76F3EC}" presName="sibTrans" presStyleCnt="0"/>
      <dgm:spPr/>
    </dgm:pt>
    <dgm:pt modelId="{DF2F7D5B-9F62-428F-85EE-2D5F1FEC58B5}" type="pres">
      <dgm:prSet presAssocID="{1E404843-E2A7-4425-AE7D-2791FEC55E00}" presName="compNode" presStyleCnt="0"/>
      <dgm:spPr/>
    </dgm:pt>
    <dgm:pt modelId="{CC985289-8FA9-4C5D-9171-A4B683C821C1}" type="pres">
      <dgm:prSet presAssocID="{1E404843-E2A7-4425-AE7D-2791FEC55E00}" presName="bgRect" presStyleLbl="bgShp" presStyleIdx="2" presStyleCnt="5"/>
      <dgm:spPr/>
    </dgm:pt>
    <dgm:pt modelId="{A069D715-A6F7-45A2-9C75-B9A13811BDB4}" type="pres">
      <dgm:prSet presAssocID="{1E404843-E2A7-4425-AE7D-2791FEC55E0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4EBB3692-AD07-42D9-89F8-D9E2747378D1}" type="pres">
      <dgm:prSet presAssocID="{1E404843-E2A7-4425-AE7D-2791FEC55E00}" presName="spaceRect" presStyleCnt="0"/>
      <dgm:spPr/>
    </dgm:pt>
    <dgm:pt modelId="{E5010A9E-A8F0-46D8-93EB-2428AEBAC6B9}" type="pres">
      <dgm:prSet presAssocID="{1E404843-E2A7-4425-AE7D-2791FEC55E00}" presName="parTx" presStyleLbl="revTx" presStyleIdx="2" presStyleCnt="5">
        <dgm:presLayoutVars>
          <dgm:chMax val="0"/>
          <dgm:chPref val="0"/>
        </dgm:presLayoutVars>
      </dgm:prSet>
      <dgm:spPr/>
    </dgm:pt>
    <dgm:pt modelId="{2249DB6A-4E6D-4A09-947C-3324C0BC2730}" type="pres">
      <dgm:prSet presAssocID="{B5277F3E-88C2-495A-AEE3-5319D9AFB957}" presName="sibTrans" presStyleCnt="0"/>
      <dgm:spPr/>
    </dgm:pt>
    <dgm:pt modelId="{0D92B6F1-4CA4-4ABE-A7F8-A78366B18459}" type="pres">
      <dgm:prSet presAssocID="{1613BC0E-CC49-4F85-B24D-10EB8D51692A}" presName="compNode" presStyleCnt="0"/>
      <dgm:spPr/>
    </dgm:pt>
    <dgm:pt modelId="{BE854141-F6A5-482D-833A-C0E02212E4EE}" type="pres">
      <dgm:prSet presAssocID="{1613BC0E-CC49-4F85-B24D-10EB8D51692A}" presName="bgRect" presStyleLbl="bgShp" presStyleIdx="3" presStyleCnt="5"/>
      <dgm:spPr/>
    </dgm:pt>
    <dgm:pt modelId="{5A85777E-542D-49CD-B20F-EC933F779B97}" type="pres">
      <dgm:prSet presAssocID="{1613BC0E-CC49-4F85-B24D-10EB8D5169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8BE4994-0AFA-4BE2-BA31-202C09F71AF7}" type="pres">
      <dgm:prSet presAssocID="{1613BC0E-CC49-4F85-B24D-10EB8D51692A}" presName="spaceRect" presStyleCnt="0"/>
      <dgm:spPr/>
    </dgm:pt>
    <dgm:pt modelId="{A08BABB4-D8E2-45E3-B1DB-2AE19B44472F}" type="pres">
      <dgm:prSet presAssocID="{1613BC0E-CC49-4F85-B24D-10EB8D51692A}" presName="parTx" presStyleLbl="revTx" presStyleIdx="3" presStyleCnt="5">
        <dgm:presLayoutVars>
          <dgm:chMax val="0"/>
          <dgm:chPref val="0"/>
        </dgm:presLayoutVars>
      </dgm:prSet>
      <dgm:spPr/>
    </dgm:pt>
    <dgm:pt modelId="{A502F3CA-A639-4D05-8BFB-CA0FABBDA313}" type="pres">
      <dgm:prSet presAssocID="{3349DD40-7122-4426-AC78-D965C73ECCC3}" presName="sibTrans" presStyleCnt="0"/>
      <dgm:spPr/>
    </dgm:pt>
    <dgm:pt modelId="{9AFB4606-09BE-469A-BB1B-CA8962996E96}" type="pres">
      <dgm:prSet presAssocID="{BD0130A4-ED42-4E7F-B3C6-B3108991B777}" presName="compNode" presStyleCnt="0"/>
      <dgm:spPr/>
    </dgm:pt>
    <dgm:pt modelId="{0398F8BB-26AD-4805-BE7F-8F5A1E7D52B2}" type="pres">
      <dgm:prSet presAssocID="{BD0130A4-ED42-4E7F-B3C6-B3108991B777}" presName="bgRect" presStyleLbl="bgShp" presStyleIdx="4" presStyleCnt="5"/>
      <dgm:spPr/>
    </dgm:pt>
    <dgm:pt modelId="{E332BF43-915B-421A-9141-6B35922BF463}" type="pres">
      <dgm:prSet presAssocID="{BD0130A4-ED42-4E7F-B3C6-B3108991B77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BD02514-47B3-418F-BAA6-ED8851F72F7E}" type="pres">
      <dgm:prSet presAssocID="{BD0130A4-ED42-4E7F-B3C6-B3108991B777}" presName="spaceRect" presStyleCnt="0"/>
      <dgm:spPr/>
    </dgm:pt>
    <dgm:pt modelId="{16E0DF66-5104-4F46-A61E-06C3CD1E6F8C}" type="pres">
      <dgm:prSet presAssocID="{BD0130A4-ED42-4E7F-B3C6-B3108991B77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A55C705-05C7-49AC-8032-FC1E3E4DAC28}" type="presOf" srcId="{1CD8BF3F-1C31-4514-9EAF-DC594FED7788}" destId="{C6C82357-D8B2-44ED-9371-7600C6DBEFB3}" srcOrd="0" destOrd="0" presId="urn:microsoft.com/office/officeart/2018/2/layout/IconVerticalSolidList"/>
    <dgm:cxn modelId="{380AFF11-B037-48E1-BEE2-246DA691B436}" srcId="{1CD8BF3F-1C31-4514-9EAF-DC594FED7788}" destId="{162AB819-0BE0-4804-8091-D2EADB436CDA}" srcOrd="1" destOrd="0" parTransId="{E8260404-A819-4176-B8AA-64CA2872AF50}" sibTransId="{E7C8836D-183A-4301-A1A0-FC7C3B76F3EC}"/>
    <dgm:cxn modelId="{611B2D2F-073C-4CAD-A687-8A6C13A90BCF}" srcId="{1CD8BF3F-1C31-4514-9EAF-DC594FED7788}" destId="{1613BC0E-CC49-4F85-B24D-10EB8D51692A}" srcOrd="3" destOrd="0" parTransId="{2DFCD63F-BA88-4307-84D3-2FA3499D75EC}" sibTransId="{3349DD40-7122-4426-AC78-D965C73ECCC3}"/>
    <dgm:cxn modelId="{2BA1CA54-5324-45B3-9766-ECE319CDC0EF}" type="presOf" srcId="{BE9861EA-B7E8-4122-B9F8-C0360D081708}" destId="{0A38D866-0426-4358-89DE-050B29CCE880}" srcOrd="0" destOrd="0" presId="urn:microsoft.com/office/officeart/2018/2/layout/IconVerticalSolidList"/>
    <dgm:cxn modelId="{EEAF2457-7474-4D1F-AAA5-37B8DFB58CD2}" type="presOf" srcId="{BD0130A4-ED42-4E7F-B3C6-B3108991B777}" destId="{16E0DF66-5104-4F46-A61E-06C3CD1E6F8C}" srcOrd="0" destOrd="0" presId="urn:microsoft.com/office/officeart/2018/2/layout/IconVerticalSolidList"/>
    <dgm:cxn modelId="{8D172957-8AC6-4992-BB47-016C59791EFA}" type="presOf" srcId="{1613BC0E-CC49-4F85-B24D-10EB8D51692A}" destId="{A08BABB4-D8E2-45E3-B1DB-2AE19B44472F}" srcOrd="0" destOrd="0" presId="urn:microsoft.com/office/officeart/2018/2/layout/IconVerticalSolidList"/>
    <dgm:cxn modelId="{B8736BB8-CCDC-4267-9FCB-6C466302148A}" srcId="{1CD8BF3F-1C31-4514-9EAF-DC594FED7788}" destId="{BE9861EA-B7E8-4122-B9F8-C0360D081708}" srcOrd="0" destOrd="0" parTransId="{6BFE6242-1892-48B9-825E-FAF7786FB383}" sibTransId="{67C3B8B2-D2DB-4905-9C1D-A74313B94C08}"/>
    <dgm:cxn modelId="{0532D3BA-531F-41EA-A640-2CEC54043203}" type="presOf" srcId="{1E404843-E2A7-4425-AE7D-2791FEC55E00}" destId="{E5010A9E-A8F0-46D8-93EB-2428AEBAC6B9}" srcOrd="0" destOrd="0" presId="urn:microsoft.com/office/officeart/2018/2/layout/IconVerticalSolidList"/>
    <dgm:cxn modelId="{6C81C8BC-157A-4873-A60A-63DF6C7B1C70}" type="presOf" srcId="{162AB819-0BE0-4804-8091-D2EADB436CDA}" destId="{B41E1A85-B080-4E2F-A782-85EFBA85ECDA}" srcOrd="0" destOrd="0" presId="urn:microsoft.com/office/officeart/2018/2/layout/IconVerticalSolidList"/>
    <dgm:cxn modelId="{24FA35E1-5292-433B-96F0-A6DE4CF07AA5}" srcId="{1CD8BF3F-1C31-4514-9EAF-DC594FED7788}" destId="{1E404843-E2A7-4425-AE7D-2791FEC55E00}" srcOrd="2" destOrd="0" parTransId="{711D5B0C-9BE6-46C4-80CE-409AE7E55371}" sibTransId="{B5277F3E-88C2-495A-AEE3-5319D9AFB957}"/>
    <dgm:cxn modelId="{C02C8CED-43DC-4673-971E-72DB7FB9CB85}" srcId="{1CD8BF3F-1C31-4514-9EAF-DC594FED7788}" destId="{BD0130A4-ED42-4E7F-B3C6-B3108991B777}" srcOrd="4" destOrd="0" parTransId="{3A221AE0-42B4-4F2E-9215-59BDEDD7B381}" sibTransId="{978E7EDC-7187-4583-89DF-8DC2A34F2CE5}"/>
    <dgm:cxn modelId="{F4089446-F30F-4742-AF10-BAE9CB6DD66E}" type="presParOf" srcId="{C6C82357-D8B2-44ED-9371-7600C6DBEFB3}" destId="{F24D13A6-9534-43E0-915B-EA10C0C7DF27}" srcOrd="0" destOrd="0" presId="urn:microsoft.com/office/officeart/2018/2/layout/IconVerticalSolidList"/>
    <dgm:cxn modelId="{BF1839BD-1051-4C5E-A3EE-AC7D2DFC8D7B}" type="presParOf" srcId="{F24D13A6-9534-43E0-915B-EA10C0C7DF27}" destId="{21472AAF-866E-424D-909B-2FA9DA297001}" srcOrd="0" destOrd="0" presId="urn:microsoft.com/office/officeart/2018/2/layout/IconVerticalSolidList"/>
    <dgm:cxn modelId="{88C82C73-1C18-4CFD-B24B-AA8E4D1DF361}" type="presParOf" srcId="{F24D13A6-9534-43E0-915B-EA10C0C7DF27}" destId="{09E6817D-03BA-4A2E-9328-D9A77A57C30F}" srcOrd="1" destOrd="0" presId="urn:microsoft.com/office/officeart/2018/2/layout/IconVerticalSolidList"/>
    <dgm:cxn modelId="{7DCECF7A-237D-482F-8042-89D1A3F40693}" type="presParOf" srcId="{F24D13A6-9534-43E0-915B-EA10C0C7DF27}" destId="{C18293F8-E681-4C9F-9D54-B511E739EEE9}" srcOrd="2" destOrd="0" presId="urn:microsoft.com/office/officeart/2018/2/layout/IconVerticalSolidList"/>
    <dgm:cxn modelId="{313F9F55-1DBE-4DB6-8E0F-2B2F645B7FB4}" type="presParOf" srcId="{F24D13A6-9534-43E0-915B-EA10C0C7DF27}" destId="{0A38D866-0426-4358-89DE-050B29CCE880}" srcOrd="3" destOrd="0" presId="urn:microsoft.com/office/officeart/2018/2/layout/IconVerticalSolidList"/>
    <dgm:cxn modelId="{F4A9CF48-0738-4EF1-921D-075C389AE3B9}" type="presParOf" srcId="{C6C82357-D8B2-44ED-9371-7600C6DBEFB3}" destId="{B0DED2F2-77DE-4927-9C75-92B57BFC836D}" srcOrd="1" destOrd="0" presId="urn:microsoft.com/office/officeart/2018/2/layout/IconVerticalSolidList"/>
    <dgm:cxn modelId="{778C862E-076E-4E82-BC01-41DEFA15B1AE}" type="presParOf" srcId="{C6C82357-D8B2-44ED-9371-7600C6DBEFB3}" destId="{22D9DB8F-AEE9-4C14-A1DB-A8A13F11C28A}" srcOrd="2" destOrd="0" presId="urn:microsoft.com/office/officeart/2018/2/layout/IconVerticalSolidList"/>
    <dgm:cxn modelId="{C739671C-562B-4DE7-B4BA-99B99E42723B}" type="presParOf" srcId="{22D9DB8F-AEE9-4C14-A1DB-A8A13F11C28A}" destId="{7380B9DF-CDC6-4BBB-9C28-8BDBDDB5855C}" srcOrd="0" destOrd="0" presId="urn:microsoft.com/office/officeart/2018/2/layout/IconVerticalSolidList"/>
    <dgm:cxn modelId="{952C4E83-C73C-4BF2-869E-D0DAB41EDA64}" type="presParOf" srcId="{22D9DB8F-AEE9-4C14-A1DB-A8A13F11C28A}" destId="{739E5F65-AC49-4D98-B6A3-0B071FAA5CDA}" srcOrd="1" destOrd="0" presId="urn:microsoft.com/office/officeart/2018/2/layout/IconVerticalSolidList"/>
    <dgm:cxn modelId="{6D9D9CD0-96F0-4620-89D4-C1FD22D5BB2C}" type="presParOf" srcId="{22D9DB8F-AEE9-4C14-A1DB-A8A13F11C28A}" destId="{9E58F258-E373-47B7-85C1-BF172C21C005}" srcOrd="2" destOrd="0" presId="urn:microsoft.com/office/officeart/2018/2/layout/IconVerticalSolidList"/>
    <dgm:cxn modelId="{2761CB35-C77F-468E-8914-1C916120F71E}" type="presParOf" srcId="{22D9DB8F-AEE9-4C14-A1DB-A8A13F11C28A}" destId="{B41E1A85-B080-4E2F-A782-85EFBA85ECDA}" srcOrd="3" destOrd="0" presId="urn:microsoft.com/office/officeart/2018/2/layout/IconVerticalSolidList"/>
    <dgm:cxn modelId="{ED3B200F-F00F-45EB-822D-4DAEAEF75C9B}" type="presParOf" srcId="{C6C82357-D8B2-44ED-9371-7600C6DBEFB3}" destId="{60E7FAB8-6347-42AA-85A3-839ECD1C208D}" srcOrd="3" destOrd="0" presId="urn:microsoft.com/office/officeart/2018/2/layout/IconVerticalSolidList"/>
    <dgm:cxn modelId="{04BAE623-8270-40D5-A8E7-765762046B02}" type="presParOf" srcId="{C6C82357-D8B2-44ED-9371-7600C6DBEFB3}" destId="{DF2F7D5B-9F62-428F-85EE-2D5F1FEC58B5}" srcOrd="4" destOrd="0" presId="urn:microsoft.com/office/officeart/2018/2/layout/IconVerticalSolidList"/>
    <dgm:cxn modelId="{C34AFD80-087B-463D-9E3F-35A66FADB58A}" type="presParOf" srcId="{DF2F7D5B-9F62-428F-85EE-2D5F1FEC58B5}" destId="{CC985289-8FA9-4C5D-9171-A4B683C821C1}" srcOrd="0" destOrd="0" presId="urn:microsoft.com/office/officeart/2018/2/layout/IconVerticalSolidList"/>
    <dgm:cxn modelId="{170D2B18-B446-41C1-A636-DBA8EEF3C38C}" type="presParOf" srcId="{DF2F7D5B-9F62-428F-85EE-2D5F1FEC58B5}" destId="{A069D715-A6F7-45A2-9C75-B9A13811BDB4}" srcOrd="1" destOrd="0" presId="urn:microsoft.com/office/officeart/2018/2/layout/IconVerticalSolidList"/>
    <dgm:cxn modelId="{39368947-EA88-4448-B044-548CEDE7A6A5}" type="presParOf" srcId="{DF2F7D5B-9F62-428F-85EE-2D5F1FEC58B5}" destId="{4EBB3692-AD07-42D9-89F8-D9E2747378D1}" srcOrd="2" destOrd="0" presId="urn:microsoft.com/office/officeart/2018/2/layout/IconVerticalSolidList"/>
    <dgm:cxn modelId="{2C5FDF88-20EA-4A7C-B62C-1D2C86DE3C27}" type="presParOf" srcId="{DF2F7D5B-9F62-428F-85EE-2D5F1FEC58B5}" destId="{E5010A9E-A8F0-46D8-93EB-2428AEBAC6B9}" srcOrd="3" destOrd="0" presId="urn:microsoft.com/office/officeart/2018/2/layout/IconVerticalSolidList"/>
    <dgm:cxn modelId="{7EE34660-AF1B-4055-A860-5B74E4B327F9}" type="presParOf" srcId="{C6C82357-D8B2-44ED-9371-7600C6DBEFB3}" destId="{2249DB6A-4E6D-4A09-947C-3324C0BC2730}" srcOrd="5" destOrd="0" presId="urn:microsoft.com/office/officeart/2018/2/layout/IconVerticalSolidList"/>
    <dgm:cxn modelId="{96AD9CF4-CF82-44E3-BF00-6BE4C10738ED}" type="presParOf" srcId="{C6C82357-D8B2-44ED-9371-7600C6DBEFB3}" destId="{0D92B6F1-4CA4-4ABE-A7F8-A78366B18459}" srcOrd="6" destOrd="0" presId="urn:microsoft.com/office/officeart/2018/2/layout/IconVerticalSolidList"/>
    <dgm:cxn modelId="{B658FF60-D626-47EA-9DD7-D2099EF55F7D}" type="presParOf" srcId="{0D92B6F1-4CA4-4ABE-A7F8-A78366B18459}" destId="{BE854141-F6A5-482D-833A-C0E02212E4EE}" srcOrd="0" destOrd="0" presId="urn:microsoft.com/office/officeart/2018/2/layout/IconVerticalSolidList"/>
    <dgm:cxn modelId="{C2BBB87E-F4BB-4588-9787-5E81C28E39A2}" type="presParOf" srcId="{0D92B6F1-4CA4-4ABE-A7F8-A78366B18459}" destId="{5A85777E-542D-49CD-B20F-EC933F779B97}" srcOrd="1" destOrd="0" presId="urn:microsoft.com/office/officeart/2018/2/layout/IconVerticalSolidList"/>
    <dgm:cxn modelId="{6DAF56DC-4252-4071-9E11-14530C97EA3F}" type="presParOf" srcId="{0D92B6F1-4CA4-4ABE-A7F8-A78366B18459}" destId="{68BE4994-0AFA-4BE2-BA31-202C09F71AF7}" srcOrd="2" destOrd="0" presId="urn:microsoft.com/office/officeart/2018/2/layout/IconVerticalSolidList"/>
    <dgm:cxn modelId="{23468359-46D0-4EBB-80CB-003CD9C44AF5}" type="presParOf" srcId="{0D92B6F1-4CA4-4ABE-A7F8-A78366B18459}" destId="{A08BABB4-D8E2-45E3-B1DB-2AE19B44472F}" srcOrd="3" destOrd="0" presId="urn:microsoft.com/office/officeart/2018/2/layout/IconVerticalSolidList"/>
    <dgm:cxn modelId="{82750A78-C795-4630-BD1F-FE98E6B2824B}" type="presParOf" srcId="{C6C82357-D8B2-44ED-9371-7600C6DBEFB3}" destId="{A502F3CA-A639-4D05-8BFB-CA0FABBDA313}" srcOrd="7" destOrd="0" presId="urn:microsoft.com/office/officeart/2018/2/layout/IconVerticalSolidList"/>
    <dgm:cxn modelId="{1F505D9B-85A3-45C5-B7AD-A5D6360AC1C1}" type="presParOf" srcId="{C6C82357-D8B2-44ED-9371-7600C6DBEFB3}" destId="{9AFB4606-09BE-469A-BB1B-CA8962996E96}" srcOrd="8" destOrd="0" presId="urn:microsoft.com/office/officeart/2018/2/layout/IconVerticalSolidList"/>
    <dgm:cxn modelId="{6068CB06-B17B-4F97-A8F2-D4AFC8DBE41D}" type="presParOf" srcId="{9AFB4606-09BE-469A-BB1B-CA8962996E96}" destId="{0398F8BB-26AD-4805-BE7F-8F5A1E7D52B2}" srcOrd="0" destOrd="0" presId="urn:microsoft.com/office/officeart/2018/2/layout/IconVerticalSolidList"/>
    <dgm:cxn modelId="{791AE971-2914-4996-8FA2-9FF2B036694D}" type="presParOf" srcId="{9AFB4606-09BE-469A-BB1B-CA8962996E96}" destId="{E332BF43-915B-421A-9141-6B35922BF463}" srcOrd="1" destOrd="0" presId="urn:microsoft.com/office/officeart/2018/2/layout/IconVerticalSolidList"/>
    <dgm:cxn modelId="{68BF2E29-D472-4785-9A61-E8BBE62012E4}" type="presParOf" srcId="{9AFB4606-09BE-469A-BB1B-CA8962996E96}" destId="{5BD02514-47B3-418F-BAA6-ED8851F72F7E}" srcOrd="2" destOrd="0" presId="urn:microsoft.com/office/officeart/2018/2/layout/IconVerticalSolidList"/>
    <dgm:cxn modelId="{6B13FA85-7906-4650-8466-EC2B2078444B}" type="presParOf" srcId="{9AFB4606-09BE-469A-BB1B-CA8962996E96}" destId="{16E0DF66-5104-4F46-A61E-06C3CD1E6F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31600F-6F11-41AF-88CE-447B168F0E70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FD5713-5EBA-43B5-98B0-1DCD77683BB5}">
      <dgm:prSet/>
      <dgm:spPr/>
      <dgm:t>
        <a:bodyPr/>
        <a:lstStyle/>
        <a:p>
          <a:r>
            <a:rPr lang="en-US"/>
            <a:t>Identify</a:t>
          </a:r>
        </a:p>
      </dgm:t>
    </dgm:pt>
    <dgm:pt modelId="{2CA5A19B-0D44-44E9-915D-F44346C151D9}" type="parTrans" cxnId="{01BB1BEF-E055-4C77-88E9-57CC3BD35C65}">
      <dgm:prSet/>
      <dgm:spPr/>
      <dgm:t>
        <a:bodyPr/>
        <a:lstStyle/>
        <a:p>
          <a:endParaRPr lang="en-US"/>
        </a:p>
      </dgm:t>
    </dgm:pt>
    <dgm:pt modelId="{491DF108-A516-41F8-9E78-159C423E4FAA}" type="sibTrans" cxnId="{01BB1BEF-E055-4C77-88E9-57CC3BD35C65}">
      <dgm:prSet/>
      <dgm:spPr/>
      <dgm:t>
        <a:bodyPr/>
        <a:lstStyle/>
        <a:p>
          <a:endParaRPr lang="en-US"/>
        </a:p>
      </dgm:t>
    </dgm:pt>
    <dgm:pt modelId="{6B884A41-2CF5-4A17-BA7D-FE1D9782385C}">
      <dgm:prSet/>
      <dgm:spPr/>
      <dgm:t>
        <a:bodyPr/>
        <a:lstStyle/>
        <a:p>
          <a:r>
            <a:rPr lang="en-US"/>
            <a:t>Identify the problem – Classification</a:t>
          </a:r>
        </a:p>
      </dgm:t>
    </dgm:pt>
    <dgm:pt modelId="{43300FBA-7152-4058-8DE0-B7FEEB5E3B68}" type="parTrans" cxnId="{4F491FAD-491C-46E6-88AA-0B553EFE50BD}">
      <dgm:prSet/>
      <dgm:spPr/>
      <dgm:t>
        <a:bodyPr/>
        <a:lstStyle/>
        <a:p>
          <a:endParaRPr lang="en-US"/>
        </a:p>
      </dgm:t>
    </dgm:pt>
    <dgm:pt modelId="{F5D00EE9-E3AE-48BE-AD8E-9287764E3BDA}" type="sibTrans" cxnId="{4F491FAD-491C-46E6-88AA-0B553EFE50BD}">
      <dgm:prSet/>
      <dgm:spPr/>
      <dgm:t>
        <a:bodyPr/>
        <a:lstStyle/>
        <a:p>
          <a:endParaRPr lang="en-US"/>
        </a:p>
      </dgm:t>
    </dgm:pt>
    <dgm:pt modelId="{1BFDE6AD-8508-494C-98C1-E79468807DE7}">
      <dgm:prSet/>
      <dgm:spPr/>
      <dgm:t>
        <a:bodyPr/>
        <a:lstStyle/>
        <a:p>
          <a:r>
            <a:rPr lang="en-US"/>
            <a:t>Gather</a:t>
          </a:r>
        </a:p>
      </dgm:t>
    </dgm:pt>
    <dgm:pt modelId="{E62611C9-1209-49E2-9CD1-AFC0F9C66111}" type="parTrans" cxnId="{1B6641F8-5568-4E62-A47A-42AE9B23E39E}">
      <dgm:prSet/>
      <dgm:spPr/>
      <dgm:t>
        <a:bodyPr/>
        <a:lstStyle/>
        <a:p>
          <a:endParaRPr lang="en-US"/>
        </a:p>
      </dgm:t>
    </dgm:pt>
    <dgm:pt modelId="{5B784D91-2BEE-4131-927C-67E361CCAD5B}" type="sibTrans" cxnId="{1B6641F8-5568-4E62-A47A-42AE9B23E39E}">
      <dgm:prSet/>
      <dgm:spPr/>
      <dgm:t>
        <a:bodyPr/>
        <a:lstStyle/>
        <a:p>
          <a:endParaRPr lang="en-US"/>
        </a:p>
      </dgm:t>
    </dgm:pt>
    <dgm:pt modelId="{E3911B30-25A5-4157-87B2-77634D6166DE}">
      <dgm:prSet/>
      <dgm:spPr/>
      <dgm:t>
        <a:bodyPr/>
        <a:lstStyle/>
        <a:p>
          <a:r>
            <a:rPr lang="en-US"/>
            <a:t>Gather data – Available online</a:t>
          </a:r>
        </a:p>
      </dgm:t>
    </dgm:pt>
    <dgm:pt modelId="{D83267B2-3DCE-47B8-A47C-B6309267BD1A}" type="parTrans" cxnId="{E740E627-60E0-451B-BE6F-091A26E00946}">
      <dgm:prSet/>
      <dgm:spPr/>
      <dgm:t>
        <a:bodyPr/>
        <a:lstStyle/>
        <a:p>
          <a:endParaRPr lang="en-US"/>
        </a:p>
      </dgm:t>
    </dgm:pt>
    <dgm:pt modelId="{AEBB9F92-BD02-4913-8605-392B3DBA505F}" type="sibTrans" cxnId="{E740E627-60E0-451B-BE6F-091A26E00946}">
      <dgm:prSet/>
      <dgm:spPr/>
      <dgm:t>
        <a:bodyPr/>
        <a:lstStyle/>
        <a:p>
          <a:endParaRPr lang="en-US"/>
        </a:p>
      </dgm:t>
    </dgm:pt>
    <dgm:pt modelId="{193863FB-4A50-4D9A-A1B7-A62916B399BE}">
      <dgm:prSet/>
      <dgm:spPr/>
      <dgm:t>
        <a:bodyPr/>
        <a:lstStyle/>
        <a:p>
          <a:r>
            <a:rPr lang="en-US"/>
            <a:t>Organize</a:t>
          </a:r>
        </a:p>
      </dgm:t>
    </dgm:pt>
    <dgm:pt modelId="{10F03818-23D4-4BB2-A47E-058D0FBBB90F}" type="parTrans" cxnId="{98B96919-8BED-46EE-98D8-A4821BD870BD}">
      <dgm:prSet/>
      <dgm:spPr/>
      <dgm:t>
        <a:bodyPr/>
        <a:lstStyle/>
        <a:p>
          <a:endParaRPr lang="en-US"/>
        </a:p>
      </dgm:t>
    </dgm:pt>
    <dgm:pt modelId="{CBE52529-9777-49B5-8B52-294650229B19}" type="sibTrans" cxnId="{98B96919-8BED-46EE-98D8-A4821BD870BD}">
      <dgm:prSet/>
      <dgm:spPr/>
      <dgm:t>
        <a:bodyPr/>
        <a:lstStyle/>
        <a:p>
          <a:endParaRPr lang="en-US"/>
        </a:p>
      </dgm:t>
    </dgm:pt>
    <dgm:pt modelId="{EB58100E-418C-4B87-8417-6D58BE32B859}">
      <dgm:prSet/>
      <dgm:spPr/>
      <dgm:t>
        <a:bodyPr/>
        <a:lstStyle/>
        <a:p>
          <a:r>
            <a:rPr lang="en-US"/>
            <a:t>Organize your data (Feature Extraction) – Already done. Only flatten </a:t>
          </a:r>
        </a:p>
      </dgm:t>
    </dgm:pt>
    <dgm:pt modelId="{356213FE-4EB3-4EA2-96FF-EC461CC6CA30}" type="parTrans" cxnId="{5597CFBC-71C4-43C5-BAEB-DF6102ACD92E}">
      <dgm:prSet/>
      <dgm:spPr/>
      <dgm:t>
        <a:bodyPr/>
        <a:lstStyle/>
        <a:p>
          <a:endParaRPr lang="en-US"/>
        </a:p>
      </dgm:t>
    </dgm:pt>
    <dgm:pt modelId="{EA6F9A1B-8687-43A7-A3AE-50900D19781F}" type="sibTrans" cxnId="{5597CFBC-71C4-43C5-BAEB-DF6102ACD92E}">
      <dgm:prSet/>
      <dgm:spPr/>
      <dgm:t>
        <a:bodyPr/>
        <a:lstStyle/>
        <a:p>
          <a:endParaRPr lang="en-US"/>
        </a:p>
      </dgm:t>
    </dgm:pt>
    <dgm:pt modelId="{965485F5-79FF-43AA-BE96-348255E983A7}">
      <dgm:prSet/>
      <dgm:spPr/>
      <dgm:t>
        <a:bodyPr/>
        <a:lstStyle/>
        <a:p>
          <a:r>
            <a:rPr lang="en-US"/>
            <a:t>Pick</a:t>
          </a:r>
        </a:p>
      </dgm:t>
    </dgm:pt>
    <dgm:pt modelId="{D58D02F5-6069-4614-A60B-801D7E672C53}" type="parTrans" cxnId="{C44949E7-4678-4C74-A817-38A39B09A0A5}">
      <dgm:prSet/>
      <dgm:spPr/>
      <dgm:t>
        <a:bodyPr/>
        <a:lstStyle/>
        <a:p>
          <a:endParaRPr lang="en-US"/>
        </a:p>
      </dgm:t>
    </dgm:pt>
    <dgm:pt modelId="{291DC65B-816E-4973-889E-58812858FBE6}" type="sibTrans" cxnId="{C44949E7-4678-4C74-A817-38A39B09A0A5}">
      <dgm:prSet/>
      <dgm:spPr/>
      <dgm:t>
        <a:bodyPr/>
        <a:lstStyle/>
        <a:p>
          <a:endParaRPr lang="en-US"/>
        </a:p>
      </dgm:t>
    </dgm:pt>
    <dgm:pt modelId="{5E000995-BB5D-436B-9145-C21E59523E81}">
      <dgm:prSet/>
      <dgm:spPr/>
      <dgm:t>
        <a:bodyPr/>
        <a:lstStyle/>
        <a:p>
          <a:r>
            <a:rPr lang="en-US"/>
            <a:t>Pick suitable models – Pick NN cause images have many pixels</a:t>
          </a:r>
        </a:p>
      </dgm:t>
    </dgm:pt>
    <dgm:pt modelId="{B162C429-DE63-4EDF-940B-F8C328709670}" type="parTrans" cxnId="{61A96033-8FE3-42C6-B64A-4445F097FA5A}">
      <dgm:prSet/>
      <dgm:spPr/>
      <dgm:t>
        <a:bodyPr/>
        <a:lstStyle/>
        <a:p>
          <a:endParaRPr lang="en-US"/>
        </a:p>
      </dgm:t>
    </dgm:pt>
    <dgm:pt modelId="{80FF93AE-D8DD-4BE8-8759-1701FFA4667A}" type="sibTrans" cxnId="{61A96033-8FE3-42C6-B64A-4445F097FA5A}">
      <dgm:prSet/>
      <dgm:spPr/>
      <dgm:t>
        <a:bodyPr/>
        <a:lstStyle/>
        <a:p>
          <a:endParaRPr lang="en-US"/>
        </a:p>
      </dgm:t>
    </dgm:pt>
    <dgm:pt modelId="{578EABF7-181D-4717-A373-8B029D80B246}">
      <dgm:prSet/>
      <dgm:spPr/>
      <dgm:t>
        <a:bodyPr/>
        <a:lstStyle/>
        <a:p>
          <a:r>
            <a:rPr lang="en-US"/>
            <a:t>Train and test</a:t>
          </a:r>
        </a:p>
      </dgm:t>
    </dgm:pt>
    <dgm:pt modelId="{DE4814DD-BC2F-48F3-864D-849FE7815594}" type="parTrans" cxnId="{93ACC9AF-987E-42FC-A88B-F80030B41F04}">
      <dgm:prSet/>
      <dgm:spPr/>
      <dgm:t>
        <a:bodyPr/>
        <a:lstStyle/>
        <a:p>
          <a:endParaRPr lang="en-US"/>
        </a:p>
      </dgm:t>
    </dgm:pt>
    <dgm:pt modelId="{0DEEBABC-AB89-494D-BE66-76DF9A256C97}" type="sibTrans" cxnId="{93ACC9AF-987E-42FC-A88B-F80030B41F04}">
      <dgm:prSet/>
      <dgm:spPr/>
      <dgm:t>
        <a:bodyPr/>
        <a:lstStyle/>
        <a:p>
          <a:endParaRPr lang="en-US"/>
        </a:p>
      </dgm:t>
    </dgm:pt>
    <dgm:pt modelId="{E382A5FD-68AF-4C15-9D0B-A66E3800F872}">
      <dgm:prSet/>
      <dgm:spPr/>
      <dgm:t>
        <a:bodyPr/>
        <a:lstStyle/>
        <a:p>
          <a:r>
            <a:rPr lang="en-US"/>
            <a:t>Train and test – Try stuff!</a:t>
          </a:r>
        </a:p>
      </dgm:t>
    </dgm:pt>
    <dgm:pt modelId="{6805F27F-4E7E-4AB5-852B-95C55F9315AF}" type="parTrans" cxnId="{974C20A3-3F56-45A8-BAB1-613A1A0D7770}">
      <dgm:prSet/>
      <dgm:spPr/>
      <dgm:t>
        <a:bodyPr/>
        <a:lstStyle/>
        <a:p>
          <a:endParaRPr lang="en-US"/>
        </a:p>
      </dgm:t>
    </dgm:pt>
    <dgm:pt modelId="{0298DBCA-F4CF-4453-98DD-FFCD0F5BCBF7}" type="sibTrans" cxnId="{974C20A3-3F56-45A8-BAB1-613A1A0D7770}">
      <dgm:prSet/>
      <dgm:spPr/>
      <dgm:t>
        <a:bodyPr/>
        <a:lstStyle/>
        <a:p>
          <a:endParaRPr lang="en-US"/>
        </a:p>
      </dgm:t>
    </dgm:pt>
    <dgm:pt modelId="{CD239BB3-304C-46F1-B923-8EE13896D291}">
      <dgm:prSet/>
      <dgm:spPr/>
      <dgm:t>
        <a:bodyPr/>
        <a:lstStyle/>
        <a:p>
          <a:r>
            <a:rPr lang="en-US"/>
            <a:t>Measure</a:t>
          </a:r>
        </a:p>
      </dgm:t>
    </dgm:pt>
    <dgm:pt modelId="{EEDB17B9-5B8E-405D-B89F-E8B7FF2BD9CD}" type="parTrans" cxnId="{AFE15F52-E2DB-406B-9F64-EA6003E7575C}">
      <dgm:prSet/>
      <dgm:spPr/>
      <dgm:t>
        <a:bodyPr/>
        <a:lstStyle/>
        <a:p>
          <a:endParaRPr lang="en-US"/>
        </a:p>
      </dgm:t>
    </dgm:pt>
    <dgm:pt modelId="{830447E7-3EBA-4469-B466-958AE5BD1C21}" type="sibTrans" cxnId="{AFE15F52-E2DB-406B-9F64-EA6003E7575C}">
      <dgm:prSet/>
      <dgm:spPr/>
      <dgm:t>
        <a:bodyPr/>
        <a:lstStyle/>
        <a:p>
          <a:endParaRPr lang="en-US"/>
        </a:p>
      </dgm:t>
    </dgm:pt>
    <dgm:pt modelId="{EB483A94-535A-45E7-94FC-7F97FEE8FD17}">
      <dgm:prSet/>
      <dgm:spPr/>
      <dgm:t>
        <a:bodyPr/>
        <a:lstStyle/>
        <a:p>
          <a:r>
            <a:rPr lang="en-US"/>
            <a:t>Measure errors and accuracy – Loss and accuracy</a:t>
          </a:r>
        </a:p>
      </dgm:t>
    </dgm:pt>
    <dgm:pt modelId="{4DDC4CDD-8DFF-4119-834F-84945C9898C0}" type="parTrans" cxnId="{E86FC64D-6D4E-44FF-82E9-716262A23E22}">
      <dgm:prSet/>
      <dgm:spPr/>
      <dgm:t>
        <a:bodyPr/>
        <a:lstStyle/>
        <a:p>
          <a:endParaRPr lang="en-US"/>
        </a:p>
      </dgm:t>
    </dgm:pt>
    <dgm:pt modelId="{F06A5F6F-5EDD-4B98-9A59-D5FAA0166D96}" type="sibTrans" cxnId="{E86FC64D-6D4E-44FF-82E9-716262A23E22}">
      <dgm:prSet/>
      <dgm:spPr/>
      <dgm:t>
        <a:bodyPr/>
        <a:lstStyle/>
        <a:p>
          <a:endParaRPr lang="en-US"/>
        </a:p>
      </dgm:t>
    </dgm:pt>
    <dgm:pt modelId="{D10E6314-A0F5-454D-B2B9-5CE8931BD110}">
      <dgm:prSet/>
      <dgm:spPr/>
      <dgm:t>
        <a:bodyPr/>
        <a:lstStyle/>
        <a:p>
          <a:r>
            <a:rPr lang="en-US"/>
            <a:t>Tune</a:t>
          </a:r>
        </a:p>
      </dgm:t>
    </dgm:pt>
    <dgm:pt modelId="{2C5CD040-E912-4818-ADD2-F2454489B1E2}" type="parTrans" cxnId="{0410DDD3-0A2D-4B75-8EA2-F0E0FB80A09D}">
      <dgm:prSet/>
      <dgm:spPr/>
      <dgm:t>
        <a:bodyPr/>
        <a:lstStyle/>
        <a:p>
          <a:endParaRPr lang="en-US"/>
        </a:p>
      </dgm:t>
    </dgm:pt>
    <dgm:pt modelId="{54D82CAB-54F5-4854-89B3-4039B0B5521F}" type="sibTrans" cxnId="{0410DDD3-0A2D-4B75-8EA2-F0E0FB80A09D}">
      <dgm:prSet/>
      <dgm:spPr/>
      <dgm:t>
        <a:bodyPr/>
        <a:lstStyle/>
        <a:p>
          <a:endParaRPr lang="en-US"/>
        </a:p>
      </dgm:t>
    </dgm:pt>
    <dgm:pt modelId="{C3ECC0D2-B572-4160-A790-AA21FD342C1A}">
      <dgm:prSet/>
      <dgm:spPr/>
      <dgm:t>
        <a:bodyPr/>
        <a:lstStyle/>
        <a:p>
          <a:r>
            <a:rPr lang="en-US"/>
            <a:t>Tune parameters and hyper-parameters – Change layers, epochs etc</a:t>
          </a:r>
        </a:p>
      </dgm:t>
    </dgm:pt>
    <dgm:pt modelId="{55E46ABE-0361-4847-AE2A-10CA1612825B}" type="parTrans" cxnId="{5C9859C3-750E-4C97-A641-E41B7E0D8673}">
      <dgm:prSet/>
      <dgm:spPr/>
      <dgm:t>
        <a:bodyPr/>
        <a:lstStyle/>
        <a:p>
          <a:endParaRPr lang="en-US"/>
        </a:p>
      </dgm:t>
    </dgm:pt>
    <dgm:pt modelId="{5382A24B-9D4B-4605-9761-2B795AC6BC2C}" type="sibTrans" cxnId="{5C9859C3-750E-4C97-A641-E41B7E0D8673}">
      <dgm:prSet/>
      <dgm:spPr/>
      <dgm:t>
        <a:bodyPr/>
        <a:lstStyle/>
        <a:p>
          <a:endParaRPr lang="en-US"/>
        </a:p>
      </dgm:t>
    </dgm:pt>
    <dgm:pt modelId="{0ECB563F-17DD-4CB7-A664-2BA9D9A460ED}">
      <dgm:prSet/>
      <dgm:spPr/>
      <dgm:t>
        <a:bodyPr/>
        <a:lstStyle/>
        <a:p>
          <a:r>
            <a:rPr lang="en-US"/>
            <a:t>Deploy</a:t>
          </a:r>
        </a:p>
      </dgm:t>
    </dgm:pt>
    <dgm:pt modelId="{909E0B6A-54DC-4E8D-8B3B-6854CA3F73B2}" type="parTrans" cxnId="{E5478D20-F83F-4EC4-9F9F-CC9DC9336667}">
      <dgm:prSet/>
      <dgm:spPr/>
      <dgm:t>
        <a:bodyPr/>
        <a:lstStyle/>
        <a:p>
          <a:endParaRPr lang="en-US"/>
        </a:p>
      </dgm:t>
    </dgm:pt>
    <dgm:pt modelId="{E43E40B3-4397-423A-9AD8-2868DC959F34}" type="sibTrans" cxnId="{E5478D20-F83F-4EC4-9F9F-CC9DC9336667}">
      <dgm:prSet/>
      <dgm:spPr/>
      <dgm:t>
        <a:bodyPr/>
        <a:lstStyle/>
        <a:p>
          <a:endParaRPr lang="en-US"/>
        </a:p>
      </dgm:t>
    </dgm:pt>
    <dgm:pt modelId="{C55BBCFD-7A66-4A24-A6A7-56497522B87F}">
      <dgm:prSet/>
      <dgm:spPr/>
      <dgm:t>
        <a:bodyPr/>
        <a:lstStyle/>
        <a:p>
          <a:r>
            <a:rPr lang="en-US"/>
            <a:t>Deploy model – Once my accuracy is “Good enough”</a:t>
          </a:r>
        </a:p>
      </dgm:t>
    </dgm:pt>
    <dgm:pt modelId="{8D935114-7798-4A47-8E34-AD2093F5233E}" type="parTrans" cxnId="{F8C45471-1EDD-4A6E-8295-BEE4C425E2FC}">
      <dgm:prSet/>
      <dgm:spPr/>
      <dgm:t>
        <a:bodyPr/>
        <a:lstStyle/>
        <a:p>
          <a:endParaRPr lang="en-US"/>
        </a:p>
      </dgm:t>
    </dgm:pt>
    <dgm:pt modelId="{D9B6F72E-024A-4015-BD13-AF616374171D}" type="sibTrans" cxnId="{F8C45471-1EDD-4A6E-8295-BEE4C425E2FC}">
      <dgm:prSet/>
      <dgm:spPr/>
      <dgm:t>
        <a:bodyPr/>
        <a:lstStyle/>
        <a:p>
          <a:endParaRPr lang="en-US"/>
        </a:p>
      </dgm:t>
    </dgm:pt>
    <dgm:pt modelId="{F8F9D407-B89C-4DC8-95AA-9EA49393E26B}" type="pres">
      <dgm:prSet presAssocID="{6131600F-6F11-41AF-88CE-447B168F0E70}" presName="Name0" presStyleCnt="0">
        <dgm:presLayoutVars>
          <dgm:dir/>
          <dgm:animLvl val="lvl"/>
          <dgm:resizeHandles val="exact"/>
        </dgm:presLayoutVars>
      </dgm:prSet>
      <dgm:spPr/>
    </dgm:pt>
    <dgm:pt modelId="{81CBF041-6481-4A60-B498-3F568AC37213}" type="pres">
      <dgm:prSet presAssocID="{0ECB563F-17DD-4CB7-A664-2BA9D9A460ED}" presName="boxAndChildren" presStyleCnt="0"/>
      <dgm:spPr/>
    </dgm:pt>
    <dgm:pt modelId="{88E975D8-7DB0-4581-9D04-DAC04FD64A4B}" type="pres">
      <dgm:prSet presAssocID="{0ECB563F-17DD-4CB7-A664-2BA9D9A460ED}" presName="parentTextBox" presStyleLbl="alignNode1" presStyleIdx="0" presStyleCnt="8"/>
      <dgm:spPr/>
    </dgm:pt>
    <dgm:pt modelId="{D50A622A-FE03-4A2D-A2F7-8F7FE92219EF}" type="pres">
      <dgm:prSet presAssocID="{0ECB563F-17DD-4CB7-A664-2BA9D9A460ED}" presName="descendantBox" presStyleLbl="bgAccFollowNode1" presStyleIdx="0" presStyleCnt="8"/>
      <dgm:spPr/>
    </dgm:pt>
    <dgm:pt modelId="{256EF30F-3594-4C92-82E7-85E6F3D734EC}" type="pres">
      <dgm:prSet presAssocID="{54D82CAB-54F5-4854-89B3-4039B0B5521F}" presName="sp" presStyleCnt="0"/>
      <dgm:spPr/>
    </dgm:pt>
    <dgm:pt modelId="{F6DACA44-7ECB-4C03-B0A8-E484E01F3B4D}" type="pres">
      <dgm:prSet presAssocID="{D10E6314-A0F5-454D-B2B9-5CE8931BD110}" presName="arrowAndChildren" presStyleCnt="0"/>
      <dgm:spPr/>
    </dgm:pt>
    <dgm:pt modelId="{6D1BEC23-8879-46E8-BE54-463CA3C1039D}" type="pres">
      <dgm:prSet presAssocID="{D10E6314-A0F5-454D-B2B9-5CE8931BD110}" presName="parentTextArrow" presStyleLbl="node1" presStyleIdx="0" presStyleCnt="0"/>
      <dgm:spPr/>
    </dgm:pt>
    <dgm:pt modelId="{F7936868-C62E-4ECA-BD0E-8BE786933125}" type="pres">
      <dgm:prSet presAssocID="{D10E6314-A0F5-454D-B2B9-5CE8931BD110}" presName="arrow" presStyleLbl="alignNode1" presStyleIdx="1" presStyleCnt="8"/>
      <dgm:spPr/>
    </dgm:pt>
    <dgm:pt modelId="{87007EE4-AB79-438A-A5C7-8BB43E69B1B3}" type="pres">
      <dgm:prSet presAssocID="{D10E6314-A0F5-454D-B2B9-5CE8931BD110}" presName="descendantArrow" presStyleLbl="bgAccFollowNode1" presStyleIdx="1" presStyleCnt="8"/>
      <dgm:spPr/>
    </dgm:pt>
    <dgm:pt modelId="{76B18C5A-76BB-4C7F-91B1-1215F592FA6B}" type="pres">
      <dgm:prSet presAssocID="{830447E7-3EBA-4469-B466-958AE5BD1C21}" presName="sp" presStyleCnt="0"/>
      <dgm:spPr/>
    </dgm:pt>
    <dgm:pt modelId="{76BCBC03-54A8-452A-A692-A4FDF0771FEF}" type="pres">
      <dgm:prSet presAssocID="{CD239BB3-304C-46F1-B923-8EE13896D291}" presName="arrowAndChildren" presStyleCnt="0"/>
      <dgm:spPr/>
    </dgm:pt>
    <dgm:pt modelId="{3D55785D-E992-41F4-BE8F-E59CD7EBC6AD}" type="pres">
      <dgm:prSet presAssocID="{CD239BB3-304C-46F1-B923-8EE13896D291}" presName="parentTextArrow" presStyleLbl="node1" presStyleIdx="0" presStyleCnt="0"/>
      <dgm:spPr/>
    </dgm:pt>
    <dgm:pt modelId="{4A1C8D87-EB54-445E-A87B-E1121B3E3E35}" type="pres">
      <dgm:prSet presAssocID="{CD239BB3-304C-46F1-B923-8EE13896D291}" presName="arrow" presStyleLbl="alignNode1" presStyleIdx="2" presStyleCnt="8"/>
      <dgm:spPr/>
    </dgm:pt>
    <dgm:pt modelId="{AC83D222-8B7C-4738-8BCE-CBFFD9E43B88}" type="pres">
      <dgm:prSet presAssocID="{CD239BB3-304C-46F1-B923-8EE13896D291}" presName="descendantArrow" presStyleLbl="bgAccFollowNode1" presStyleIdx="2" presStyleCnt="8"/>
      <dgm:spPr/>
    </dgm:pt>
    <dgm:pt modelId="{AA3064A8-D8F7-4D94-9D12-9F38D41B4BBD}" type="pres">
      <dgm:prSet presAssocID="{0DEEBABC-AB89-494D-BE66-76DF9A256C97}" presName="sp" presStyleCnt="0"/>
      <dgm:spPr/>
    </dgm:pt>
    <dgm:pt modelId="{2A09BFCE-7C1B-495F-9567-1D0BA65A0A24}" type="pres">
      <dgm:prSet presAssocID="{578EABF7-181D-4717-A373-8B029D80B246}" presName="arrowAndChildren" presStyleCnt="0"/>
      <dgm:spPr/>
    </dgm:pt>
    <dgm:pt modelId="{8C082C29-FC4F-42B1-9BC1-D1904ACF31BE}" type="pres">
      <dgm:prSet presAssocID="{578EABF7-181D-4717-A373-8B029D80B246}" presName="parentTextArrow" presStyleLbl="node1" presStyleIdx="0" presStyleCnt="0"/>
      <dgm:spPr/>
    </dgm:pt>
    <dgm:pt modelId="{8E2B1614-8189-4DC2-B541-572D2BF21345}" type="pres">
      <dgm:prSet presAssocID="{578EABF7-181D-4717-A373-8B029D80B246}" presName="arrow" presStyleLbl="alignNode1" presStyleIdx="3" presStyleCnt="8"/>
      <dgm:spPr/>
    </dgm:pt>
    <dgm:pt modelId="{DFFB1A43-ED54-4BF8-BB78-6E138839BD7B}" type="pres">
      <dgm:prSet presAssocID="{578EABF7-181D-4717-A373-8B029D80B246}" presName="descendantArrow" presStyleLbl="bgAccFollowNode1" presStyleIdx="3" presStyleCnt="8"/>
      <dgm:spPr/>
    </dgm:pt>
    <dgm:pt modelId="{543F01A7-B75F-4F87-81EE-DE896CE7016C}" type="pres">
      <dgm:prSet presAssocID="{291DC65B-816E-4973-889E-58812858FBE6}" presName="sp" presStyleCnt="0"/>
      <dgm:spPr/>
    </dgm:pt>
    <dgm:pt modelId="{E0C2F638-22CD-4F06-AE9A-4ABDC4792FB9}" type="pres">
      <dgm:prSet presAssocID="{965485F5-79FF-43AA-BE96-348255E983A7}" presName="arrowAndChildren" presStyleCnt="0"/>
      <dgm:spPr/>
    </dgm:pt>
    <dgm:pt modelId="{D655D757-8CC6-4BF9-A224-9F1D35E80896}" type="pres">
      <dgm:prSet presAssocID="{965485F5-79FF-43AA-BE96-348255E983A7}" presName="parentTextArrow" presStyleLbl="node1" presStyleIdx="0" presStyleCnt="0"/>
      <dgm:spPr/>
    </dgm:pt>
    <dgm:pt modelId="{9543E426-17B6-4FEB-9F63-6EFCB5ADE632}" type="pres">
      <dgm:prSet presAssocID="{965485F5-79FF-43AA-BE96-348255E983A7}" presName="arrow" presStyleLbl="alignNode1" presStyleIdx="4" presStyleCnt="8"/>
      <dgm:spPr/>
    </dgm:pt>
    <dgm:pt modelId="{BAD5E05A-2B33-41F4-81EE-ED725361A2A8}" type="pres">
      <dgm:prSet presAssocID="{965485F5-79FF-43AA-BE96-348255E983A7}" presName="descendantArrow" presStyleLbl="bgAccFollowNode1" presStyleIdx="4" presStyleCnt="8"/>
      <dgm:spPr/>
    </dgm:pt>
    <dgm:pt modelId="{EA9771C1-BB00-47C7-82C0-996CB32F70DA}" type="pres">
      <dgm:prSet presAssocID="{CBE52529-9777-49B5-8B52-294650229B19}" presName="sp" presStyleCnt="0"/>
      <dgm:spPr/>
    </dgm:pt>
    <dgm:pt modelId="{35ECB4A4-9AD6-4BA2-B7D9-0D4BE286543F}" type="pres">
      <dgm:prSet presAssocID="{193863FB-4A50-4D9A-A1B7-A62916B399BE}" presName="arrowAndChildren" presStyleCnt="0"/>
      <dgm:spPr/>
    </dgm:pt>
    <dgm:pt modelId="{6296C712-6F01-474D-8776-40E39BF527AA}" type="pres">
      <dgm:prSet presAssocID="{193863FB-4A50-4D9A-A1B7-A62916B399BE}" presName="parentTextArrow" presStyleLbl="node1" presStyleIdx="0" presStyleCnt="0"/>
      <dgm:spPr/>
    </dgm:pt>
    <dgm:pt modelId="{B433819A-6290-4160-A9CA-E78CB0B7FEA4}" type="pres">
      <dgm:prSet presAssocID="{193863FB-4A50-4D9A-A1B7-A62916B399BE}" presName="arrow" presStyleLbl="alignNode1" presStyleIdx="5" presStyleCnt="8"/>
      <dgm:spPr/>
    </dgm:pt>
    <dgm:pt modelId="{D949C602-FDCA-40B3-8990-B10B7D8D68AF}" type="pres">
      <dgm:prSet presAssocID="{193863FB-4A50-4D9A-A1B7-A62916B399BE}" presName="descendantArrow" presStyleLbl="bgAccFollowNode1" presStyleIdx="5" presStyleCnt="8"/>
      <dgm:spPr/>
    </dgm:pt>
    <dgm:pt modelId="{837151C3-0F3E-42B7-AE6A-4A5E1CBC98DD}" type="pres">
      <dgm:prSet presAssocID="{5B784D91-2BEE-4131-927C-67E361CCAD5B}" presName="sp" presStyleCnt="0"/>
      <dgm:spPr/>
    </dgm:pt>
    <dgm:pt modelId="{E255909D-DAD2-45F2-8B33-84836B8CCB1B}" type="pres">
      <dgm:prSet presAssocID="{1BFDE6AD-8508-494C-98C1-E79468807DE7}" presName="arrowAndChildren" presStyleCnt="0"/>
      <dgm:spPr/>
    </dgm:pt>
    <dgm:pt modelId="{7B6C0CE7-B72F-40FB-A070-884224D5DDCC}" type="pres">
      <dgm:prSet presAssocID="{1BFDE6AD-8508-494C-98C1-E79468807DE7}" presName="parentTextArrow" presStyleLbl="node1" presStyleIdx="0" presStyleCnt="0"/>
      <dgm:spPr/>
    </dgm:pt>
    <dgm:pt modelId="{41A47233-798F-4779-BFCA-302361BD74A7}" type="pres">
      <dgm:prSet presAssocID="{1BFDE6AD-8508-494C-98C1-E79468807DE7}" presName="arrow" presStyleLbl="alignNode1" presStyleIdx="6" presStyleCnt="8"/>
      <dgm:spPr/>
    </dgm:pt>
    <dgm:pt modelId="{5546E276-9B76-40CF-B49A-02363AD22CE4}" type="pres">
      <dgm:prSet presAssocID="{1BFDE6AD-8508-494C-98C1-E79468807DE7}" presName="descendantArrow" presStyleLbl="bgAccFollowNode1" presStyleIdx="6" presStyleCnt="8"/>
      <dgm:spPr/>
    </dgm:pt>
    <dgm:pt modelId="{56CFCED0-7765-4828-AB9A-E6009BA4483E}" type="pres">
      <dgm:prSet presAssocID="{491DF108-A516-41F8-9E78-159C423E4FAA}" presName="sp" presStyleCnt="0"/>
      <dgm:spPr/>
    </dgm:pt>
    <dgm:pt modelId="{3D642147-1524-49A0-8B60-C39F314225E0}" type="pres">
      <dgm:prSet presAssocID="{22FD5713-5EBA-43B5-98B0-1DCD77683BB5}" presName="arrowAndChildren" presStyleCnt="0"/>
      <dgm:spPr/>
    </dgm:pt>
    <dgm:pt modelId="{FBE00B6F-26E9-4BCC-85AD-7CE60B990C57}" type="pres">
      <dgm:prSet presAssocID="{22FD5713-5EBA-43B5-98B0-1DCD77683BB5}" presName="parentTextArrow" presStyleLbl="node1" presStyleIdx="0" presStyleCnt="0"/>
      <dgm:spPr/>
    </dgm:pt>
    <dgm:pt modelId="{8AA8F855-B170-4B31-9750-5B162D09E43F}" type="pres">
      <dgm:prSet presAssocID="{22FD5713-5EBA-43B5-98B0-1DCD77683BB5}" presName="arrow" presStyleLbl="alignNode1" presStyleIdx="7" presStyleCnt="8"/>
      <dgm:spPr/>
    </dgm:pt>
    <dgm:pt modelId="{C301BC3E-D642-4F22-9FFF-E563F2372083}" type="pres">
      <dgm:prSet presAssocID="{22FD5713-5EBA-43B5-98B0-1DCD77683BB5}" presName="descendantArrow" presStyleLbl="bgAccFollowNode1" presStyleIdx="7" presStyleCnt="8"/>
      <dgm:spPr/>
    </dgm:pt>
  </dgm:ptLst>
  <dgm:cxnLst>
    <dgm:cxn modelId="{0494B00A-83CE-400F-A36B-DB6C251D2F54}" type="presOf" srcId="{578EABF7-181D-4717-A373-8B029D80B246}" destId="{8C082C29-FC4F-42B1-9BC1-D1904ACF31BE}" srcOrd="0" destOrd="0" presId="urn:microsoft.com/office/officeart/2016/7/layout/VerticalDownArrowProcess"/>
    <dgm:cxn modelId="{98B96919-8BED-46EE-98D8-A4821BD870BD}" srcId="{6131600F-6F11-41AF-88CE-447B168F0E70}" destId="{193863FB-4A50-4D9A-A1B7-A62916B399BE}" srcOrd="2" destOrd="0" parTransId="{10F03818-23D4-4BB2-A47E-058D0FBBB90F}" sibTransId="{CBE52529-9777-49B5-8B52-294650229B19}"/>
    <dgm:cxn modelId="{E5478D20-F83F-4EC4-9F9F-CC9DC9336667}" srcId="{6131600F-6F11-41AF-88CE-447B168F0E70}" destId="{0ECB563F-17DD-4CB7-A664-2BA9D9A460ED}" srcOrd="7" destOrd="0" parTransId="{909E0B6A-54DC-4E8D-8B3B-6854CA3F73B2}" sibTransId="{E43E40B3-4397-423A-9AD8-2868DC959F34}"/>
    <dgm:cxn modelId="{E740E627-60E0-451B-BE6F-091A26E00946}" srcId="{1BFDE6AD-8508-494C-98C1-E79468807DE7}" destId="{E3911B30-25A5-4157-87B2-77634D6166DE}" srcOrd="0" destOrd="0" parTransId="{D83267B2-3DCE-47B8-A47C-B6309267BD1A}" sibTransId="{AEBB9F92-BD02-4913-8605-392B3DBA505F}"/>
    <dgm:cxn modelId="{61A96033-8FE3-42C6-B64A-4445F097FA5A}" srcId="{965485F5-79FF-43AA-BE96-348255E983A7}" destId="{5E000995-BB5D-436B-9145-C21E59523E81}" srcOrd="0" destOrd="0" parTransId="{B162C429-DE63-4EDF-940B-F8C328709670}" sibTransId="{80FF93AE-D8DD-4BE8-8759-1701FFA4667A}"/>
    <dgm:cxn modelId="{93EBEB33-8763-43CF-9BD1-4BDC99B868E9}" type="presOf" srcId="{6B884A41-2CF5-4A17-BA7D-FE1D9782385C}" destId="{C301BC3E-D642-4F22-9FFF-E563F2372083}" srcOrd="0" destOrd="0" presId="urn:microsoft.com/office/officeart/2016/7/layout/VerticalDownArrowProcess"/>
    <dgm:cxn modelId="{3A15C935-6757-45CF-B662-FF9E42709B42}" type="presOf" srcId="{EB483A94-535A-45E7-94FC-7F97FEE8FD17}" destId="{AC83D222-8B7C-4738-8BCE-CBFFD9E43B88}" srcOrd="0" destOrd="0" presId="urn:microsoft.com/office/officeart/2016/7/layout/VerticalDownArrowProcess"/>
    <dgm:cxn modelId="{7BCF2736-FA07-4A4A-AC0D-B8B3945E64A0}" type="presOf" srcId="{E382A5FD-68AF-4C15-9D0B-A66E3800F872}" destId="{DFFB1A43-ED54-4BF8-BB78-6E138839BD7B}" srcOrd="0" destOrd="0" presId="urn:microsoft.com/office/officeart/2016/7/layout/VerticalDownArrowProcess"/>
    <dgm:cxn modelId="{FB8B2C3F-51CF-459B-B725-FB9F539CDD9F}" type="presOf" srcId="{E3911B30-25A5-4157-87B2-77634D6166DE}" destId="{5546E276-9B76-40CF-B49A-02363AD22CE4}" srcOrd="0" destOrd="0" presId="urn:microsoft.com/office/officeart/2016/7/layout/VerticalDownArrowProcess"/>
    <dgm:cxn modelId="{F0ADCB40-872B-4A71-8BA7-C939D36D3F8A}" type="presOf" srcId="{CD239BB3-304C-46F1-B923-8EE13896D291}" destId="{4A1C8D87-EB54-445E-A87B-E1121B3E3E35}" srcOrd="1" destOrd="0" presId="urn:microsoft.com/office/officeart/2016/7/layout/VerticalDownArrowProcess"/>
    <dgm:cxn modelId="{3386AB41-2BA5-4D72-BA00-54EAB011FF05}" type="presOf" srcId="{6131600F-6F11-41AF-88CE-447B168F0E70}" destId="{F8F9D407-B89C-4DC8-95AA-9EA49393E26B}" srcOrd="0" destOrd="0" presId="urn:microsoft.com/office/officeart/2016/7/layout/VerticalDownArrowProcess"/>
    <dgm:cxn modelId="{EFFF7A64-45B2-4B66-824F-F6D4FDCE2D47}" type="presOf" srcId="{578EABF7-181D-4717-A373-8B029D80B246}" destId="{8E2B1614-8189-4DC2-B541-572D2BF21345}" srcOrd="1" destOrd="0" presId="urn:microsoft.com/office/officeart/2016/7/layout/VerticalDownArrowProcess"/>
    <dgm:cxn modelId="{E86FC64D-6D4E-44FF-82E9-716262A23E22}" srcId="{CD239BB3-304C-46F1-B923-8EE13896D291}" destId="{EB483A94-535A-45E7-94FC-7F97FEE8FD17}" srcOrd="0" destOrd="0" parTransId="{4DDC4CDD-8DFF-4119-834F-84945C9898C0}" sibTransId="{F06A5F6F-5EDD-4B98-9A59-D5FAA0166D96}"/>
    <dgm:cxn modelId="{979F4F51-52FD-4771-BDCE-74D5A271A955}" type="presOf" srcId="{D10E6314-A0F5-454D-B2B9-5CE8931BD110}" destId="{F7936868-C62E-4ECA-BD0E-8BE786933125}" srcOrd="1" destOrd="0" presId="urn:microsoft.com/office/officeart/2016/7/layout/VerticalDownArrowProcess"/>
    <dgm:cxn modelId="{F8C45471-1EDD-4A6E-8295-BEE4C425E2FC}" srcId="{0ECB563F-17DD-4CB7-A664-2BA9D9A460ED}" destId="{C55BBCFD-7A66-4A24-A6A7-56497522B87F}" srcOrd="0" destOrd="0" parTransId="{8D935114-7798-4A47-8E34-AD2093F5233E}" sibTransId="{D9B6F72E-024A-4015-BD13-AF616374171D}"/>
    <dgm:cxn modelId="{AFE15F52-E2DB-406B-9F64-EA6003E7575C}" srcId="{6131600F-6F11-41AF-88CE-447B168F0E70}" destId="{CD239BB3-304C-46F1-B923-8EE13896D291}" srcOrd="5" destOrd="0" parTransId="{EEDB17B9-5B8E-405D-B89F-E8B7FF2BD9CD}" sibTransId="{830447E7-3EBA-4469-B466-958AE5BD1C21}"/>
    <dgm:cxn modelId="{19720585-4D9A-46B5-9C7E-5B594858715B}" type="presOf" srcId="{965485F5-79FF-43AA-BE96-348255E983A7}" destId="{9543E426-17B6-4FEB-9F63-6EFCB5ADE632}" srcOrd="1" destOrd="0" presId="urn:microsoft.com/office/officeart/2016/7/layout/VerticalDownArrowProcess"/>
    <dgm:cxn modelId="{EF523E87-6009-4026-8757-747065C2B592}" type="presOf" srcId="{C3ECC0D2-B572-4160-A790-AA21FD342C1A}" destId="{87007EE4-AB79-438A-A5C7-8BB43E69B1B3}" srcOrd="0" destOrd="0" presId="urn:microsoft.com/office/officeart/2016/7/layout/VerticalDownArrowProcess"/>
    <dgm:cxn modelId="{7599B394-A1A4-40F2-B28F-CB3928575AD8}" type="presOf" srcId="{22FD5713-5EBA-43B5-98B0-1DCD77683BB5}" destId="{8AA8F855-B170-4B31-9750-5B162D09E43F}" srcOrd="1" destOrd="0" presId="urn:microsoft.com/office/officeart/2016/7/layout/VerticalDownArrowProcess"/>
    <dgm:cxn modelId="{D83CB39A-B351-4081-83DB-C8AAED66386B}" type="presOf" srcId="{22FD5713-5EBA-43B5-98B0-1DCD77683BB5}" destId="{FBE00B6F-26E9-4BCC-85AD-7CE60B990C57}" srcOrd="0" destOrd="0" presId="urn:microsoft.com/office/officeart/2016/7/layout/VerticalDownArrowProcess"/>
    <dgm:cxn modelId="{974C20A3-3F56-45A8-BAB1-613A1A0D7770}" srcId="{578EABF7-181D-4717-A373-8B029D80B246}" destId="{E382A5FD-68AF-4C15-9D0B-A66E3800F872}" srcOrd="0" destOrd="0" parTransId="{6805F27F-4E7E-4AB5-852B-95C55F9315AF}" sibTransId="{0298DBCA-F4CF-4453-98DD-FFCD0F5BCBF7}"/>
    <dgm:cxn modelId="{87EFA6A3-8117-4C55-8B68-872584FB409D}" type="presOf" srcId="{1BFDE6AD-8508-494C-98C1-E79468807DE7}" destId="{41A47233-798F-4779-BFCA-302361BD74A7}" srcOrd="1" destOrd="0" presId="urn:microsoft.com/office/officeart/2016/7/layout/VerticalDownArrowProcess"/>
    <dgm:cxn modelId="{A69158A6-DD12-4882-BBD6-37E73A19E5FA}" type="presOf" srcId="{C55BBCFD-7A66-4A24-A6A7-56497522B87F}" destId="{D50A622A-FE03-4A2D-A2F7-8F7FE92219EF}" srcOrd="0" destOrd="0" presId="urn:microsoft.com/office/officeart/2016/7/layout/VerticalDownArrowProcess"/>
    <dgm:cxn modelId="{1F25D4A9-2B45-4FB4-BA09-FD5DB04D3E17}" type="presOf" srcId="{0ECB563F-17DD-4CB7-A664-2BA9D9A460ED}" destId="{88E975D8-7DB0-4581-9D04-DAC04FD64A4B}" srcOrd="0" destOrd="0" presId="urn:microsoft.com/office/officeart/2016/7/layout/VerticalDownArrowProcess"/>
    <dgm:cxn modelId="{4F491FAD-491C-46E6-88AA-0B553EFE50BD}" srcId="{22FD5713-5EBA-43B5-98B0-1DCD77683BB5}" destId="{6B884A41-2CF5-4A17-BA7D-FE1D9782385C}" srcOrd="0" destOrd="0" parTransId="{43300FBA-7152-4058-8DE0-B7FEEB5E3B68}" sibTransId="{F5D00EE9-E3AE-48BE-AD8E-9287764E3BDA}"/>
    <dgm:cxn modelId="{93ACC9AF-987E-42FC-A88B-F80030B41F04}" srcId="{6131600F-6F11-41AF-88CE-447B168F0E70}" destId="{578EABF7-181D-4717-A373-8B029D80B246}" srcOrd="4" destOrd="0" parTransId="{DE4814DD-BC2F-48F3-864D-849FE7815594}" sibTransId="{0DEEBABC-AB89-494D-BE66-76DF9A256C97}"/>
    <dgm:cxn modelId="{E5BDE3B0-F0C4-4C22-BAE0-7CD45835B3AD}" type="presOf" srcId="{D10E6314-A0F5-454D-B2B9-5CE8931BD110}" destId="{6D1BEC23-8879-46E8-BE54-463CA3C1039D}" srcOrd="0" destOrd="0" presId="urn:microsoft.com/office/officeart/2016/7/layout/VerticalDownArrowProcess"/>
    <dgm:cxn modelId="{72A68AB2-E87F-467A-8ED4-2A2B419C789E}" type="presOf" srcId="{193863FB-4A50-4D9A-A1B7-A62916B399BE}" destId="{6296C712-6F01-474D-8776-40E39BF527AA}" srcOrd="0" destOrd="0" presId="urn:microsoft.com/office/officeart/2016/7/layout/VerticalDownArrowProcess"/>
    <dgm:cxn modelId="{4DE5BBBA-6372-4D4C-B1B8-622236CAA7B7}" type="presOf" srcId="{CD239BB3-304C-46F1-B923-8EE13896D291}" destId="{3D55785D-E992-41F4-BE8F-E59CD7EBC6AD}" srcOrd="0" destOrd="0" presId="urn:microsoft.com/office/officeart/2016/7/layout/VerticalDownArrowProcess"/>
    <dgm:cxn modelId="{5597CFBC-71C4-43C5-BAEB-DF6102ACD92E}" srcId="{193863FB-4A50-4D9A-A1B7-A62916B399BE}" destId="{EB58100E-418C-4B87-8417-6D58BE32B859}" srcOrd="0" destOrd="0" parTransId="{356213FE-4EB3-4EA2-96FF-EC461CC6CA30}" sibTransId="{EA6F9A1B-8687-43A7-A3AE-50900D19781F}"/>
    <dgm:cxn modelId="{5C9859C3-750E-4C97-A641-E41B7E0D8673}" srcId="{D10E6314-A0F5-454D-B2B9-5CE8931BD110}" destId="{C3ECC0D2-B572-4160-A790-AA21FD342C1A}" srcOrd="0" destOrd="0" parTransId="{55E46ABE-0361-4847-AE2A-10CA1612825B}" sibTransId="{5382A24B-9D4B-4605-9761-2B795AC6BC2C}"/>
    <dgm:cxn modelId="{EE639BC3-3740-4D7D-95A7-DAFC00600368}" type="presOf" srcId="{EB58100E-418C-4B87-8417-6D58BE32B859}" destId="{D949C602-FDCA-40B3-8990-B10B7D8D68AF}" srcOrd="0" destOrd="0" presId="urn:microsoft.com/office/officeart/2016/7/layout/VerticalDownArrowProcess"/>
    <dgm:cxn modelId="{5F1902CD-54B1-4538-866D-F1A500F1C6A0}" type="presOf" srcId="{1BFDE6AD-8508-494C-98C1-E79468807DE7}" destId="{7B6C0CE7-B72F-40FB-A070-884224D5DDCC}" srcOrd="0" destOrd="0" presId="urn:microsoft.com/office/officeart/2016/7/layout/VerticalDownArrowProcess"/>
    <dgm:cxn modelId="{0410DDD3-0A2D-4B75-8EA2-F0E0FB80A09D}" srcId="{6131600F-6F11-41AF-88CE-447B168F0E70}" destId="{D10E6314-A0F5-454D-B2B9-5CE8931BD110}" srcOrd="6" destOrd="0" parTransId="{2C5CD040-E912-4818-ADD2-F2454489B1E2}" sibTransId="{54D82CAB-54F5-4854-89B3-4039B0B5521F}"/>
    <dgm:cxn modelId="{C44949E7-4678-4C74-A817-38A39B09A0A5}" srcId="{6131600F-6F11-41AF-88CE-447B168F0E70}" destId="{965485F5-79FF-43AA-BE96-348255E983A7}" srcOrd="3" destOrd="0" parTransId="{D58D02F5-6069-4614-A60B-801D7E672C53}" sibTransId="{291DC65B-816E-4973-889E-58812858FBE6}"/>
    <dgm:cxn modelId="{01BB1BEF-E055-4C77-88E9-57CC3BD35C65}" srcId="{6131600F-6F11-41AF-88CE-447B168F0E70}" destId="{22FD5713-5EBA-43B5-98B0-1DCD77683BB5}" srcOrd="0" destOrd="0" parTransId="{2CA5A19B-0D44-44E9-915D-F44346C151D9}" sibTransId="{491DF108-A516-41F8-9E78-159C423E4FAA}"/>
    <dgm:cxn modelId="{C8E1BAF1-EC54-4521-AE9A-EA42E7A44037}" type="presOf" srcId="{193863FB-4A50-4D9A-A1B7-A62916B399BE}" destId="{B433819A-6290-4160-A9CA-E78CB0B7FEA4}" srcOrd="1" destOrd="0" presId="urn:microsoft.com/office/officeart/2016/7/layout/VerticalDownArrowProcess"/>
    <dgm:cxn modelId="{1453E0F4-277B-413A-821D-CA354446C58F}" type="presOf" srcId="{5E000995-BB5D-436B-9145-C21E59523E81}" destId="{BAD5E05A-2B33-41F4-81EE-ED725361A2A8}" srcOrd="0" destOrd="0" presId="urn:microsoft.com/office/officeart/2016/7/layout/VerticalDownArrowProcess"/>
    <dgm:cxn modelId="{300246F5-DD70-4B3C-9612-41F4D5906A29}" type="presOf" srcId="{965485F5-79FF-43AA-BE96-348255E983A7}" destId="{D655D757-8CC6-4BF9-A224-9F1D35E80896}" srcOrd="0" destOrd="0" presId="urn:microsoft.com/office/officeart/2016/7/layout/VerticalDownArrowProcess"/>
    <dgm:cxn modelId="{1B6641F8-5568-4E62-A47A-42AE9B23E39E}" srcId="{6131600F-6F11-41AF-88CE-447B168F0E70}" destId="{1BFDE6AD-8508-494C-98C1-E79468807DE7}" srcOrd="1" destOrd="0" parTransId="{E62611C9-1209-49E2-9CD1-AFC0F9C66111}" sibTransId="{5B784D91-2BEE-4131-927C-67E361CCAD5B}"/>
    <dgm:cxn modelId="{C912ECC4-2A19-44EE-A9E2-30870DCA3C21}" type="presParOf" srcId="{F8F9D407-B89C-4DC8-95AA-9EA49393E26B}" destId="{81CBF041-6481-4A60-B498-3F568AC37213}" srcOrd="0" destOrd="0" presId="urn:microsoft.com/office/officeart/2016/7/layout/VerticalDownArrowProcess"/>
    <dgm:cxn modelId="{4B62FD85-FD59-40B3-ABD5-FB1D62186E1C}" type="presParOf" srcId="{81CBF041-6481-4A60-B498-3F568AC37213}" destId="{88E975D8-7DB0-4581-9D04-DAC04FD64A4B}" srcOrd="0" destOrd="0" presId="urn:microsoft.com/office/officeart/2016/7/layout/VerticalDownArrowProcess"/>
    <dgm:cxn modelId="{1E73BF54-5528-4181-A9CE-3E674B7C3FFE}" type="presParOf" srcId="{81CBF041-6481-4A60-B498-3F568AC37213}" destId="{D50A622A-FE03-4A2D-A2F7-8F7FE92219EF}" srcOrd="1" destOrd="0" presId="urn:microsoft.com/office/officeart/2016/7/layout/VerticalDownArrowProcess"/>
    <dgm:cxn modelId="{C9BAE54F-0993-4262-AD58-37538BEDACDA}" type="presParOf" srcId="{F8F9D407-B89C-4DC8-95AA-9EA49393E26B}" destId="{256EF30F-3594-4C92-82E7-85E6F3D734EC}" srcOrd="1" destOrd="0" presId="urn:microsoft.com/office/officeart/2016/7/layout/VerticalDownArrowProcess"/>
    <dgm:cxn modelId="{BFC7BFE1-398F-4174-BA22-7A0B29D08148}" type="presParOf" srcId="{F8F9D407-B89C-4DC8-95AA-9EA49393E26B}" destId="{F6DACA44-7ECB-4C03-B0A8-E484E01F3B4D}" srcOrd="2" destOrd="0" presId="urn:microsoft.com/office/officeart/2016/7/layout/VerticalDownArrowProcess"/>
    <dgm:cxn modelId="{A9D1668C-0EDA-4B11-83E2-335B94D8338A}" type="presParOf" srcId="{F6DACA44-7ECB-4C03-B0A8-E484E01F3B4D}" destId="{6D1BEC23-8879-46E8-BE54-463CA3C1039D}" srcOrd="0" destOrd="0" presId="urn:microsoft.com/office/officeart/2016/7/layout/VerticalDownArrowProcess"/>
    <dgm:cxn modelId="{1DF9A35F-D223-49E5-A78D-897AE5A68191}" type="presParOf" srcId="{F6DACA44-7ECB-4C03-B0A8-E484E01F3B4D}" destId="{F7936868-C62E-4ECA-BD0E-8BE786933125}" srcOrd="1" destOrd="0" presId="urn:microsoft.com/office/officeart/2016/7/layout/VerticalDownArrowProcess"/>
    <dgm:cxn modelId="{6E97636E-3EA4-4A84-8459-6207C13F1A0C}" type="presParOf" srcId="{F6DACA44-7ECB-4C03-B0A8-E484E01F3B4D}" destId="{87007EE4-AB79-438A-A5C7-8BB43E69B1B3}" srcOrd="2" destOrd="0" presId="urn:microsoft.com/office/officeart/2016/7/layout/VerticalDownArrowProcess"/>
    <dgm:cxn modelId="{8D392AB9-C79C-4B34-8404-BAD98F18C777}" type="presParOf" srcId="{F8F9D407-B89C-4DC8-95AA-9EA49393E26B}" destId="{76B18C5A-76BB-4C7F-91B1-1215F592FA6B}" srcOrd="3" destOrd="0" presId="urn:microsoft.com/office/officeart/2016/7/layout/VerticalDownArrowProcess"/>
    <dgm:cxn modelId="{641A9FC7-C006-466F-87F8-113A98E73051}" type="presParOf" srcId="{F8F9D407-B89C-4DC8-95AA-9EA49393E26B}" destId="{76BCBC03-54A8-452A-A692-A4FDF0771FEF}" srcOrd="4" destOrd="0" presId="urn:microsoft.com/office/officeart/2016/7/layout/VerticalDownArrowProcess"/>
    <dgm:cxn modelId="{5F126FBD-26F6-49DB-97AF-B67BE3D30149}" type="presParOf" srcId="{76BCBC03-54A8-452A-A692-A4FDF0771FEF}" destId="{3D55785D-E992-41F4-BE8F-E59CD7EBC6AD}" srcOrd="0" destOrd="0" presId="urn:microsoft.com/office/officeart/2016/7/layout/VerticalDownArrowProcess"/>
    <dgm:cxn modelId="{9FFD593D-707A-42B2-A27C-B43153F6675A}" type="presParOf" srcId="{76BCBC03-54A8-452A-A692-A4FDF0771FEF}" destId="{4A1C8D87-EB54-445E-A87B-E1121B3E3E35}" srcOrd="1" destOrd="0" presId="urn:microsoft.com/office/officeart/2016/7/layout/VerticalDownArrowProcess"/>
    <dgm:cxn modelId="{B7A9FAC0-03DA-4D26-8FBA-8E01BCB182A5}" type="presParOf" srcId="{76BCBC03-54A8-452A-A692-A4FDF0771FEF}" destId="{AC83D222-8B7C-4738-8BCE-CBFFD9E43B88}" srcOrd="2" destOrd="0" presId="urn:microsoft.com/office/officeart/2016/7/layout/VerticalDownArrowProcess"/>
    <dgm:cxn modelId="{282BF760-21EE-49C3-98A4-13B4166C3187}" type="presParOf" srcId="{F8F9D407-B89C-4DC8-95AA-9EA49393E26B}" destId="{AA3064A8-D8F7-4D94-9D12-9F38D41B4BBD}" srcOrd="5" destOrd="0" presId="urn:microsoft.com/office/officeart/2016/7/layout/VerticalDownArrowProcess"/>
    <dgm:cxn modelId="{CA61EB2D-A398-45CC-82D2-33716C99039B}" type="presParOf" srcId="{F8F9D407-B89C-4DC8-95AA-9EA49393E26B}" destId="{2A09BFCE-7C1B-495F-9567-1D0BA65A0A24}" srcOrd="6" destOrd="0" presId="urn:microsoft.com/office/officeart/2016/7/layout/VerticalDownArrowProcess"/>
    <dgm:cxn modelId="{C213FC56-853D-403A-96EB-B7401EBFB6E5}" type="presParOf" srcId="{2A09BFCE-7C1B-495F-9567-1D0BA65A0A24}" destId="{8C082C29-FC4F-42B1-9BC1-D1904ACF31BE}" srcOrd="0" destOrd="0" presId="urn:microsoft.com/office/officeart/2016/7/layout/VerticalDownArrowProcess"/>
    <dgm:cxn modelId="{173E0D7F-9276-4DD3-AEAF-23CB1D803E2B}" type="presParOf" srcId="{2A09BFCE-7C1B-495F-9567-1D0BA65A0A24}" destId="{8E2B1614-8189-4DC2-B541-572D2BF21345}" srcOrd="1" destOrd="0" presId="urn:microsoft.com/office/officeart/2016/7/layout/VerticalDownArrowProcess"/>
    <dgm:cxn modelId="{6C344DB1-8D73-432F-8D02-B7D4F57C4BCD}" type="presParOf" srcId="{2A09BFCE-7C1B-495F-9567-1D0BA65A0A24}" destId="{DFFB1A43-ED54-4BF8-BB78-6E138839BD7B}" srcOrd="2" destOrd="0" presId="urn:microsoft.com/office/officeart/2016/7/layout/VerticalDownArrowProcess"/>
    <dgm:cxn modelId="{59C06E93-D392-4CE4-A43F-CA59FE762CC2}" type="presParOf" srcId="{F8F9D407-B89C-4DC8-95AA-9EA49393E26B}" destId="{543F01A7-B75F-4F87-81EE-DE896CE7016C}" srcOrd="7" destOrd="0" presId="urn:microsoft.com/office/officeart/2016/7/layout/VerticalDownArrowProcess"/>
    <dgm:cxn modelId="{461D75D9-D5AA-421C-8A38-7A8E3B343455}" type="presParOf" srcId="{F8F9D407-B89C-4DC8-95AA-9EA49393E26B}" destId="{E0C2F638-22CD-4F06-AE9A-4ABDC4792FB9}" srcOrd="8" destOrd="0" presId="urn:microsoft.com/office/officeart/2016/7/layout/VerticalDownArrowProcess"/>
    <dgm:cxn modelId="{D3E02EC8-468D-460D-849B-FE1924BFC67F}" type="presParOf" srcId="{E0C2F638-22CD-4F06-AE9A-4ABDC4792FB9}" destId="{D655D757-8CC6-4BF9-A224-9F1D35E80896}" srcOrd="0" destOrd="0" presId="urn:microsoft.com/office/officeart/2016/7/layout/VerticalDownArrowProcess"/>
    <dgm:cxn modelId="{4A9C2901-395C-41D9-8100-F73690036BA8}" type="presParOf" srcId="{E0C2F638-22CD-4F06-AE9A-4ABDC4792FB9}" destId="{9543E426-17B6-4FEB-9F63-6EFCB5ADE632}" srcOrd="1" destOrd="0" presId="urn:microsoft.com/office/officeart/2016/7/layout/VerticalDownArrowProcess"/>
    <dgm:cxn modelId="{316536FF-5014-46A6-94C9-481ADA39CB12}" type="presParOf" srcId="{E0C2F638-22CD-4F06-AE9A-4ABDC4792FB9}" destId="{BAD5E05A-2B33-41F4-81EE-ED725361A2A8}" srcOrd="2" destOrd="0" presId="urn:microsoft.com/office/officeart/2016/7/layout/VerticalDownArrowProcess"/>
    <dgm:cxn modelId="{72779767-58EB-441A-A370-E4FAE5ECF325}" type="presParOf" srcId="{F8F9D407-B89C-4DC8-95AA-9EA49393E26B}" destId="{EA9771C1-BB00-47C7-82C0-996CB32F70DA}" srcOrd="9" destOrd="0" presId="urn:microsoft.com/office/officeart/2016/7/layout/VerticalDownArrowProcess"/>
    <dgm:cxn modelId="{52DB6D7B-8693-4E39-ACC1-DD9995850B9F}" type="presParOf" srcId="{F8F9D407-B89C-4DC8-95AA-9EA49393E26B}" destId="{35ECB4A4-9AD6-4BA2-B7D9-0D4BE286543F}" srcOrd="10" destOrd="0" presId="urn:microsoft.com/office/officeart/2016/7/layout/VerticalDownArrowProcess"/>
    <dgm:cxn modelId="{6751D335-D46D-43B5-97C5-506578E5358D}" type="presParOf" srcId="{35ECB4A4-9AD6-4BA2-B7D9-0D4BE286543F}" destId="{6296C712-6F01-474D-8776-40E39BF527AA}" srcOrd="0" destOrd="0" presId="urn:microsoft.com/office/officeart/2016/7/layout/VerticalDownArrowProcess"/>
    <dgm:cxn modelId="{215865C9-3895-4F5B-A041-E2EC010951B4}" type="presParOf" srcId="{35ECB4A4-9AD6-4BA2-B7D9-0D4BE286543F}" destId="{B433819A-6290-4160-A9CA-E78CB0B7FEA4}" srcOrd="1" destOrd="0" presId="urn:microsoft.com/office/officeart/2016/7/layout/VerticalDownArrowProcess"/>
    <dgm:cxn modelId="{96039888-1756-4130-8E1D-C139C39AD132}" type="presParOf" srcId="{35ECB4A4-9AD6-4BA2-B7D9-0D4BE286543F}" destId="{D949C602-FDCA-40B3-8990-B10B7D8D68AF}" srcOrd="2" destOrd="0" presId="urn:microsoft.com/office/officeart/2016/7/layout/VerticalDownArrowProcess"/>
    <dgm:cxn modelId="{C007569D-8387-4B7C-AB48-54D4EAB03552}" type="presParOf" srcId="{F8F9D407-B89C-4DC8-95AA-9EA49393E26B}" destId="{837151C3-0F3E-42B7-AE6A-4A5E1CBC98DD}" srcOrd="11" destOrd="0" presId="urn:microsoft.com/office/officeart/2016/7/layout/VerticalDownArrowProcess"/>
    <dgm:cxn modelId="{4F563952-C4BB-451B-B6C4-1B0B692042DF}" type="presParOf" srcId="{F8F9D407-B89C-4DC8-95AA-9EA49393E26B}" destId="{E255909D-DAD2-45F2-8B33-84836B8CCB1B}" srcOrd="12" destOrd="0" presId="urn:microsoft.com/office/officeart/2016/7/layout/VerticalDownArrowProcess"/>
    <dgm:cxn modelId="{2AA721BA-E3AD-4C39-9757-3A4BE0EBE069}" type="presParOf" srcId="{E255909D-DAD2-45F2-8B33-84836B8CCB1B}" destId="{7B6C0CE7-B72F-40FB-A070-884224D5DDCC}" srcOrd="0" destOrd="0" presId="urn:microsoft.com/office/officeart/2016/7/layout/VerticalDownArrowProcess"/>
    <dgm:cxn modelId="{1FE017BE-F6B1-486D-A409-F152715054D6}" type="presParOf" srcId="{E255909D-DAD2-45F2-8B33-84836B8CCB1B}" destId="{41A47233-798F-4779-BFCA-302361BD74A7}" srcOrd="1" destOrd="0" presId="urn:microsoft.com/office/officeart/2016/7/layout/VerticalDownArrowProcess"/>
    <dgm:cxn modelId="{F5A23FDA-EAE8-4861-9C4F-58A8F45D2871}" type="presParOf" srcId="{E255909D-DAD2-45F2-8B33-84836B8CCB1B}" destId="{5546E276-9B76-40CF-B49A-02363AD22CE4}" srcOrd="2" destOrd="0" presId="urn:microsoft.com/office/officeart/2016/7/layout/VerticalDownArrowProcess"/>
    <dgm:cxn modelId="{FF532D46-0A23-434E-8195-EF431662290A}" type="presParOf" srcId="{F8F9D407-B89C-4DC8-95AA-9EA49393E26B}" destId="{56CFCED0-7765-4828-AB9A-E6009BA4483E}" srcOrd="13" destOrd="0" presId="urn:microsoft.com/office/officeart/2016/7/layout/VerticalDownArrowProcess"/>
    <dgm:cxn modelId="{0E6A22FC-9FD3-4608-830B-F44A68F0E8A3}" type="presParOf" srcId="{F8F9D407-B89C-4DC8-95AA-9EA49393E26B}" destId="{3D642147-1524-49A0-8B60-C39F314225E0}" srcOrd="14" destOrd="0" presId="urn:microsoft.com/office/officeart/2016/7/layout/VerticalDownArrowProcess"/>
    <dgm:cxn modelId="{20DD8500-6D87-415B-A49D-5902B3E0737C}" type="presParOf" srcId="{3D642147-1524-49A0-8B60-C39F314225E0}" destId="{FBE00B6F-26E9-4BCC-85AD-7CE60B990C57}" srcOrd="0" destOrd="0" presId="urn:microsoft.com/office/officeart/2016/7/layout/VerticalDownArrowProcess"/>
    <dgm:cxn modelId="{44357167-BD28-4317-99B8-3E9D14522CDD}" type="presParOf" srcId="{3D642147-1524-49A0-8B60-C39F314225E0}" destId="{8AA8F855-B170-4B31-9750-5B162D09E43F}" srcOrd="1" destOrd="0" presId="urn:microsoft.com/office/officeart/2016/7/layout/VerticalDownArrowProcess"/>
    <dgm:cxn modelId="{0FF417C7-CD92-47AC-87E7-F416271D0D43}" type="presParOf" srcId="{3D642147-1524-49A0-8B60-C39F314225E0}" destId="{C301BC3E-D642-4F22-9FFF-E563F237208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BBE1B-20B9-4863-B58C-D2918ABAD070}">
      <dsp:nvSpPr>
        <dsp:cNvPr id="0" name=""/>
        <dsp:cNvSpPr/>
      </dsp:nvSpPr>
      <dsp:spPr>
        <a:xfrm>
          <a:off x="1742673" y="2731"/>
          <a:ext cx="3347739" cy="20086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Ability for machines to perform tasks at an ability similar to humans</a:t>
          </a:r>
        </a:p>
      </dsp:txBody>
      <dsp:txXfrm>
        <a:off x="1742673" y="2731"/>
        <a:ext cx="3347739" cy="2008643"/>
      </dsp:txXfrm>
    </dsp:sp>
    <dsp:sp modelId="{52C8FE63-DFCD-4F9A-B7F0-0B7841C3CDEE}">
      <dsp:nvSpPr>
        <dsp:cNvPr id="0" name=""/>
        <dsp:cNvSpPr/>
      </dsp:nvSpPr>
      <dsp:spPr>
        <a:xfrm>
          <a:off x="5425186" y="2731"/>
          <a:ext cx="3347739" cy="2008643"/>
        </a:xfrm>
        <a:prstGeom prst="rect">
          <a:avLst/>
        </a:prstGeom>
        <a:solidFill>
          <a:schemeClr val="accent2">
            <a:hueOff val="-501176"/>
            <a:satOff val="-201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Machines doing a lot of math to do things like humans</a:t>
          </a:r>
        </a:p>
      </dsp:txBody>
      <dsp:txXfrm>
        <a:off x="5425186" y="2731"/>
        <a:ext cx="3347739" cy="2008643"/>
      </dsp:txXfrm>
    </dsp:sp>
    <dsp:sp modelId="{F11B83F4-D568-4944-B338-DF7E0D766E37}">
      <dsp:nvSpPr>
        <dsp:cNvPr id="0" name=""/>
        <dsp:cNvSpPr/>
      </dsp:nvSpPr>
      <dsp:spPr>
        <a:xfrm>
          <a:off x="1742673" y="2346148"/>
          <a:ext cx="3347739" cy="2008643"/>
        </a:xfrm>
        <a:prstGeom prst="rect">
          <a:avLst/>
        </a:prstGeom>
        <a:solidFill>
          <a:schemeClr val="accent2">
            <a:hueOff val="-1002352"/>
            <a:satOff val="-401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much maths do I need to know?</a:t>
          </a:r>
        </a:p>
      </dsp:txBody>
      <dsp:txXfrm>
        <a:off x="1742673" y="2346148"/>
        <a:ext cx="3347739" cy="2008643"/>
      </dsp:txXfrm>
    </dsp:sp>
    <dsp:sp modelId="{2A5C24A6-CC97-49DB-B472-EED86C1EBCB0}">
      <dsp:nvSpPr>
        <dsp:cNvPr id="0" name=""/>
        <dsp:cNvSpPr/>
      </dsp:nvSpPr>
      <dsp:spPr>
        <a:xfrm>
          <a:off x="5425186" y="2346148"/>
          <a:ext cx="3347739" cy="2008643"/>
        </a:xfrm>
        <a:prstGeom prst="rect">
          <a:avLst/>
        </a:prstGeom>
        <a:solidFill>
          <a:schemeClr val="accent2">
            <a:hueOff val="-1503528"/>
            <a:satOff val="-602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 types: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Preprogramed (Searching, logical)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Machine Learning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Deep Learning </a:t>
          </a:r>
        </a:p>
      </dsp:txBody>
      <dsp:txXfrm>
        <a:off x="5425186" y="2346148"/>
        <a:ext cx="3347739" cy="2008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975D8-7DB0-4581-9D04-DAC04FD64A4B}">
      <dsp:nvSpPr>
        <dsp:cNvPr id="0" name=""/>
        <dsp:cNvSpPr/>
      </dsp:nvSpPr>
      <dsp:spPr>
        <a:xfrm>
          <a:off x="0" y="5039321"/>
          <a:ext cx="1591056" cy="4724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Deploy</a:t>
          </a:r>
        </a:p>
      </dsp:txBody>
      <dsp:txXfrm>
        <a:off x="0" y="5039321"/>
        <a:ext cx="1591056" cy="472498"/>
      </dsp:txXfrm>
    </dsp:sp>
    <dsp:sp modelId="{D50A622A-FE03-4A2D-A2F7-8F7FE92219EF}">
      <dsp:nvSpPr>
        <dsp:cNvPr id="0" name=""/>
        <dsp:cNvSpPr/>
      </dsp:nvSpPr>
      <dsp:spPr>
        <a:xfrm>
          <a:off x="1591055" y="5039321"/>
          <a:ext cx="4773168" cy="4724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Deploy model</a:t>
          </a:r>
        </a:p>
      </dsp:txBody>
      <dsp:txXfrm>
        <a:off x="1591055" y="5039321"/>
        <a:ext cx="4773168" cy="472498"/>
      </dsp:txXfrm>
    </dsp:sp>
    <dsp:sp modelId="{F7936868-C62E-4ECA-BD0E-8BE786933125}">
      <dsp:nvSpPr>
        <dsp:cNvPr id="0" name=""/>
        <dsp:cNvSpPr/>
      </dsp:nvSpPr>
      <dsp:spPr>
        <a:xfrm rot="10800000">
          <a:off x="0" y="4319705"/>
          <a:ext cx="1591056" cy="726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214790"/>
            <a:satOff val="-86"/>
            <a:lumOff val="1008"/>
            <a:alphaOff val="0"/>
          </a:schemeClr>
        </a:solidFill>
        <a:ln w="12700" cap="flat" cmpd="sng" algn="ctr">
          <a:solidFill>
            <a:schemeClr val="accent2">
              <a:hueOff val="-214790"/>
              <a:satOff val="-86"/>
              <a:lumOff val="10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Tune</a:t>
          </a:r>
        </a:p>
      </dsp:txBody>
      <dsp:txXfrm rot="-10800000">
        <a:off x="0" y="4319705"/>
        <a:ext cx="1591056" cy="472357"/>
      </dsp:txXfrm>
    </dsp:sp>
    <dsp:sp modelId="{87007EE4-AB79-438A-A5C7-8BB43E69B1B3}">
      <dsp:nvSpPr>
        <dsp:cNvPr id="0" name=""/>
        <dsp:cNvSpPr/>
      </dsp:nvSpPr>
      <dsp:spPr>
        <a:xfrm>
          <a:off x="1591055" y="4319705"/>
          <a:ext cx="4773168" cy="472357"/>
        </a:xfrm>
        <a:prstGeom prst="rect">
          <a:avLst/>
        </a:prstGeom>
        <a:solidFill>
          <a:schemeClr val="accent2">
            <a:tint val="40000"/>
            <a:alpha val="90000"/>
            <a:hueOff val="-296160"/>
            <a:satOff val="1912"/>
            <a:lumOff val="20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6160"/>
              <a:satOff val="1912"/>
              <a:lumOff val="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Tune parameters and hyper-parameters</a:t>
          </a:r>
        </a:p>
      </dsp:txBody>
      <dsp:txXfrm>
        <a:off x="1591055" y="4319705"/>
        <a:ext cx="4773168" cy="472357"/>
      </dsp:txXfrm>
    </dsp:sp>
    <dsp:sp modelId="{4A1C8D87-EB54-445E-A87B-E1121B3E3E35}">
      <dsp:nvSpPr>
        <dsp:cNvPr id="0" name=""/>
        <dsp:cNvSpPr/>
      </dsp:nvSpPr>
      <dsp:spPr>
        <a:xfrm rot="10800000">
          <a:off x="0" y="3600090"/>
          <a:ext cx="1591056" cy="726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429580"/>
            <a:satOff val="-172"/>
            <a:lumOff val="2017"/>
            <a:alphaOff val="0"/>
          </a:schemeClr>
        </a:solidFill>
        <a:ln w="12700" cap="flat" cmpd="sng" algn="ctr">
          <a:solidFill>
            <a:schemeClr val="accent2">
              <a:hueOff val="-429580"/>
              <a:satOff val="-172"/>
              <a:lumOff val="20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Measure</a:t>
          </a:r>
        </a:p>
      </dsp:txBody>
      <dsp:txXfrm rot="-10800000">
        <a:off x="0" y="3600090"/>
        <a:ext cx="1591056" cy="472357"/>
      </dsp:txXfrm>
    </dsp:sp>
    <dsp:sp modelId="{AC83D222-8B7C-4738-8BCE-CBFFD9E43B88}">
      <dsp:nvSpPr>
        <dsp:cNvPr id="0" name=""/>
        <dsp:cNvSpPr/>
      </dsp:nvSpPr>
      <dsp:spPr>
        <a:xfrm>
          <a:off x="1591055" y="3600090"/>
          <a:ext cx="4773168" cy="472357"/>
        </a:xfrm>
        <a:prstGeom prst="rect">
          <a:avLst/>
        </a:prstGeom>
        <a:solidFill>
          <a:schemeClr val="accent2">
            <a:tint val="40000"/>
            <a:alpha val="90000"/>
            <a:hueOff val="-592321"/>
            <a:satOff val="3824"/>
            <a:lumOff val="4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92321"/>
              <a:satOff val="3824"/>
              <a:lumOff val="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Measure errors and accuracy</a:t>
          </a:r>
        </a:p>
      </dsp:txBody>
      <dsp:txXfrm>
        <a:off x="1591055" y="3600090"/>
        <a:ext cx="4773168" cy="472357"/>
      </dsp:txXfrm>
    </dsp:sp>
    <dsp:sp modelId="{8E2B1614-8189-4DC2-B541-572D2BF21345}">
      <dsp:nvSpPr>
        <dsp:cNvPr id="0" name=""/>
        <dsp:cNvSpPr/>
      </dsp:nvSpPr>
      <dsp:spPr>
        <a:xfrm rot="10800000">
          <a:off x="0" y="2880474"/>
          <a:ext cx="1591056" cy="726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644369"/>
            <a:satOff val="-258"/>
            <a:lumOff val="3025"/>
            <a:alphaOff val="0"/>
          </a:schemeClr>
        </a:solidFill>
        <a:ln w="12700" cap="flat" cmpd="sng" algn="ctr">
          <a:solidFill>
            <a:schemeClr val="accent2">
              <a:hueOff val="-644369"/>
              <a:satOff val="-258"/>
              <a:lumOff val="30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 and test</a:t>
          </a:r>
        </a:p>
      </dsp:txBody>
      <dsp:txXfrm rot="-10800000">
        <a:off x="0" y="2880474"/>
        <a:ext cx="1591056" cy="472357"/>
      </dsp:txXfrm>
    </dsp:sp>
    <dsp:sp modelId="{DFFB1A43-ED54-4BF8-BB78-6E138839BD7B}">
      <dsp:nvSpPr>
        <dsp:cNvPr id="0" name=""/>
        <dsp:cNvSpPr/>
      </dsp:nvSpPr>
      <dsp:spPr>
        <a:xfrm>
          <a:off x="1591055" y="2880474"/>
          <a:ext cx="4773168" cy="472357"/>
        </a:xfrm>
        <a:prstGeom prst="rect">
          <a:avLst/>
        </a:prstGeom>
        <a:solidFill>
          <a:schemeClr val="accent2">
            <a:tint val="40000"/>
            <a:alpha val="90000"/>
            <a:hueOff val="-888481"/>
            <a:satOff val="5736"/>
            <a:lumOff val="60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88481"/>
              <a:satOff val="5736"/>
              <a:lumOff val="6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 and test – Try stuff!</a:t>
          </a:r>
        </a:p>
      </dsp:txBody>
      <dsp:txXfrm>
        <a:off x="1591055" y="2880474"/>
        <a:ext cx="4773168" cy="472357"/>
      </dsp:txXfrm>
    </dsp:sp>
    <dsp:sp modelId="{9543E426-17B6-4FEB-9F63-6EFCB5ADE632}">
      <dsp:nvSpPr>
        <dsp:cNvPr id="0" name=""/>
        <dsp:cNvSpPr/>
      </dsp:nvSpPr>
      <dsp:spPr>
        <a:xfrm rot="10800000">
          <a:off x="0" y="2160858"/>
          <a:ext cx="1591056" cy="726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859159"/>
            <a:satOff val="-344"/>
            <a:lumOff val="4033"/>
            <a:alphaOff val="0"/>
          </a:schemeClr>
        </a:solidFill>
        <a:ln w="12700" cap="flat" cmpd="sng" algn="ctr">
          <a:solidFill>
            <a:schemeClr val="accent2">
              <a:hueOff val="-859159"/>
              <a:satOff val="-344"/>
              <a:lumOff val="40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Pick</a:t>
          </a:r>
        </a:p>
      </dsp:txBody>
      <dsp:txXfrm rot="-10800000">
        <a:off x="0" y="2160858"/>
        <a:ext cx="1591056" cy="472357"/>
      </dsp:txXfrm>
    </dsp:sp>
    <dsp:sp modelId="{BAD5E05A-2B33-41F4-81EE-ED725361A2A8}">
      <dsp:nvSpPr>
        <dsp:cNvPr id="0" name=""/>
        <dsp:cNvSpPr/>
      </dsp:nvSpPr>
      <dsp:spPr>
        <a:xfrm>
          <a:off x="1591055" y="2160858"/>
          <a:ext cx="4773168" cy="472357"/>
        </a:xfrm>
        <a:prstGeom prst="rect">
          <a:avLst/>
        </a:prstGeom>
        <a:solidFill>
          <a:schemeClr val="accent2">
            <a:tint val="40000"/>
            <a:alpha val="90000"/>
            <a:hueOff val="-1184641"/>
            <a:satOff val="7648"/>
            <a:lumOff val="8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84641"/>
              <a:satOff val="7648"/>
              <a:lumOff val="8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Pick suitable models</a:t>
          </a:r>
        </a:p>
      </dsp:txBody>
      <dsp:txXfrm>
        <a:off x="1591055" y="2160858"/>
        <a:ext cx="4773168" cy="472357"/>
      </dsp:txXfrm>
    </dsp:sp>
    <dsp:sp modelId="{B433819A-6290-4160-A9CA-E78CB0B7FEA4}">
      <dsp:nvSpPr>
        <dsp:cNvPr id="0" name=""/>
        <dsp:cNvSpPr/>
      </dsp:nvSpPr>
      <dsp:spPr>
        <a:xfrm rot="10800000">
          <a:off x="0" y="1441243"/>
          <a:ext cx="1591056" cy="726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073949"/>
            <a:satOff val="-430"/>
            <a:lumOff val="5041"/>
            <a:alphaOff val="0"/>
          </a:schemeClr>
        </a:solidFill>
        <a:ln w="12700" cap="flat" cmpd="sng" algn="ctr">
          <a:solidFill>
            <a:schemeClr val="accent2">
              <a:hueOff val="-1073949"/>
              <a:satOff val="-430"/>
              <a:lumOff val="50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Organize</a:t>
          </a:r>
        </a:p>
      </dsp:txBody>
      <dsp:txXfrm rot="-10800000">
        <a:off x="0" y="1441243"/>
        <a:ext cx="1591056" cy="472357"/>
      </dsp:txXfrm>
    </dsp:sp>
    <dsp:sp modelId="{D949C602-FDCA-40B3-8990-B10B7D8D68AF}">
      <dsp:nvSpPr>
        <dsp:cNvPr id="0" name=""/>
        <dsp:cNvSpPr/>
      </dsp:nvSpPr>
      <dsp:spPr>
        <a:xfrm>
          <a:off x="1591055" y="1441243"/>
          <a:ext cx="4773168" cy="472357"/>
        </a:xfrm>
        <a:prstGeom prst="rect">
          <a:avLst/>
        </a:prstGeom>
        <a:solidFill>
          <a:schemeClr val="accent2">
            <a:tint val="40000"/>
            <a:alpha val="90000"/>
            <a:hueOff val="-1480801"/>
            <a:satOff val="9560"/>
            <a:lumOff val="10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80801"/>
              <a:satOff val="9560"/>
              <a:lumOff val="1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Organize your data (Feature Extraction)</a:t>
          </a:r>
        </a:p>
      </dsp:txBody>
      <dsp:txXfrm>
        <a:off x="1591055" y="1441243"/>
        <a:ext cx="4773168" cy="472357"/>
      </dsp:txXfrm>
    </dsp:sp>
    <dsp:sp modelId="{41A47233-798F-4779-BFCA-302361BD74A7}">
      <dsp:nvSpPr>
        <dsp:cNvPr id="0" name=""/>
        <dsp:cNvSpPr/>
      </dsp:nvSpPr>
      <dsp:spPr>
        <a:xfrm rot="10800000">
          <a:off x="0" y="721627"/>
          <a:ext cx="1591056" cy="726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288739"/>
            <a:satOff val="-516"/>
            <a:lumOff val="6050"/>
            <a:alphaOff val="0"/>
          </a:schemeClr>
        </a:solidFill>
        <a:ln w="12700" cap="flat" cmpd="sng" algn="ctr">
          <a:solidFill>
            <a:schemeClr val="accent2">
              <a:hueOff val="-1288739"/>
              <a:satOff val="-516"/>
              <a:lumOff val="6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Gather</a:t>
          </a:r>
        </a:p>
      </dsp:txBody>
      <dsp:txXfrm rot="-10800000">
        <a:off x="0" y="721627"/>
        <a:ext cx="1591056" cy="472357"/>
      </dsp:txXfrm>
    </dsp:sp>
    <dsp:sp modelId="{5546E276-9B76-40CF-B49A-02363AD22CE4}">
      <dsp:nvSpPr>
        <dsp:cNvPr id="0" name=""/>
        <dsp:cNvSpPr/>
      </dsp:nvSpPr>
      <dsp:spPr>
        <a:xfrm>
          <a:off x="1591055" y="721627"/>
          <a:ext cx="4773168" cy="472357"/>
        </a:xfrm>
        <a:prstGeom prst="rect">
          <a:avLst/>
        </a:prstGeom>
        <a:solidFill>
          <a:schemeClr val="accent2">
            <a:tint val="40000"/>
            <a:alpha val="90000"/>
            <a:hueOff val="-1776962"/>
            <a:satOff val="11472"/>
            <a:lumOff val="12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776962"/>
              <a:satOff val="11472"/>
              <a:lumOff val="12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Gather data</a:t>
          </a:r>
        </a:p>
      </dsp:txBody>
      <dsp:txXfrm>
        <a:off x="1591055" y="721627"/>
        <a:ext cx="4773168" cy="472357"/>
      </dsp:txXfrm>
    </dsp:sp>
    <dsp:sp modelId="{8AA8F855-B170-4B31-9750-5B162D09E43F}">
      <dsp:nvSpPr>
        <dsp:cNvPr id="0" name=""/>
        <dsp:cNvSpPr/>
      </dsp:nvSpPr>
      <dsp:spPr>
        <a:xfrm rot="10800000">
          <a:off x="0" y="2011"/>
          <a:ext cx="1591056" cy="726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503528"/>
            <a:satOff val="-602"/>
            <a:lumOff val="7058"/>
            <a:alphaOff val="0"/>
          </a:schemeClr>
        </a:solidFill>
        <a:ln w="12700" cap="flat" cmpd="sng" algn="ctr">
          <a:solidFill>
            <a:schemeClr val="accent2">
              <a:hueOff val="-1503528"/>
              <a:satOff val="-602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</a:t>
          </a:r>
        </a:p>
      </dsp:txBody>
      <dsp:txXfrm rot="-10800000">
        <a:off x="0" y="2011"/>
        <a:ext cx="1591056" cy="472357"/>
      </dsp:txXfrm>
    </dsp:sp>
    <dsp:sp modelId="{C301BC3E-D642-4F22-9FFF-E563F2372083}">
      <dsp:nvSpPr>
        <dsp:cNvPr id="0" name=""/>
        <dsp:cNvSpPr/>
      </dsp:nvSpPr>
      <dsp:spPr>
        <a:xfrm>
          <a:off x="1591055" y="2011"/>
          <a:ext cx="4773168" cy="472357"/>
        </a:xfrm>
        <a:prstGeom prst="rect">
          <a:avLst/>
        </a:prstGeom>
        <a:solidFill>
          <a:schemeClr val="accent2">
            <a:tint val="40000"/>
            <a:alpha val="90000"/>
            <a:hueOff val="-2073122"/>
            <a:satOff val="13384"/>
            <a:lumOff val="14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73122"/>
              <a:satOff val="13384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Identify the problem – Search, Classification, Regression, </a:t>
          </a:r>
          <a:r>
            <a:rPr lang="en-US" sz="1100" kern="1200" dirty="0" err="1"/>
            <a:t>etc</a:t>
          </a:r>
          <a:endParaRPr lang="en-US" sz="1100" kern="1200" dirty="0"/>
        </a:p>
      </dsp:txBody>
      <dsp:txXfrm>
        <a:off x="1591055" y="2011"/>
        <a:ext cx="4773168" cy="472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72AAF-866E-424D-909B-2FA9DA297001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6817D-03BA-4A2E-9328-D9A77A57C30F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8D866-0426-4358-89DE-050B29CCE880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Languages:</a:t>
          </a:r>
        </a:p>
      </dsp:txBody>
      <dsp:txXfrm>
        <a:off x="1059754" y="4307"/>
        <a:ext cx="5304469" cy="917536"/>
      </dsp:txXfrm>
    </dsp:sp>
    <dsp:sp modelId="{7380B9DF-CDC6-4BBB-9C28-8BDBDDB5855C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E5F65-AC49-4D98-B6A3-0B071FAA5CDA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E1A85-B080-4E2F-A782-85EFBA85ECDA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Python, R, SQL, C++ (Fundamentals only)</a:t>
          </a:r>
        </a:p>
      </dsp:txBody>
      <dsp:txXfrm>
        <a:off x="1059754" y="1151227"/>
        <a:ext cx="5304469" cy="917536"/>
      </dsp:txXfrm>
    </dsp:sp>
    <dsp:sp modelId="{CC985289-8FA9-4C5D-9171-A4B683C821C1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9D715-A6F7-45A2-9C75-B9A13811BDB4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10A9E-A8F0-46D8-93EB-2428AEBAC6B9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Libraries:</a:t>
          </a:r>
        </a:p>
      </dsp:txBody>
      <dsp:txXfrm>
        <a:off x="1059754" y="2298147"/>
        <a:ext cx="5304469" cy="917536"/>
      </dsp:txXfrm>
    </dsp:sp>
    <dsp:sp modelId="{BE854141-F6A5-482D-833A-C0E02212E4EE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5777E-542D-49CD-B20F-EC933F779B97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BABB4-D8E2-45E3-B1DB-2AE19B44472F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AI - SciKitLearn, PyTorch, Tensorflow, OpenCV</a:t>
          </a:r>
        </a:p>
      </dsp:txBody>
      <dsp:txXfrm>
        <a:off x="1059754" y="3445068"/>
        <a:ext cx="5304469" cy="917536"/>
      </dsp:txXfrm>
    </dsp:sp>
    <dsp:sp modelId="{0398F8BB-26AD-4805-BE7F-8F5A1E7D52B2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2BF43-915B-421A-9141-6B35922BF463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0DF66-5104-4F46-A61E-06C3CD1E6F8C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Data visualization: Matplotlib, Seaborn</a:t>
          </a:r>
        </a:p>
      </dsp:txBody>
      <dsp:txXfrm>
        <a:off x="1059754" y="4591988"/>
        <a:ext cx="5304469" cy="917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975D8-7DB0-4581-9D04-DAC04FD64A4B}">
      <dsp:nvSpPr>
        <dsp:cNvPr id="0" name=""/>
        <dsp:cNvSpPr/>
      </dsp:nvSpPr>
      <dsp:spPr>
        <a:xfrm>
          <a:off x="0" y="5039321"/>
          <a:ext cx="1591056" cy="4724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Deploy</a:t>
          </a:r>
        </a:p>
      </dsp:txBody>
      <dsp:txXfrm>
        <a:off x="0" y="5039321"/>
        <a:ext cx="1591056" cy="472498"/>
      </dsp:txXfrm>
    </dsp:sp>
    <dsp:sp modelId="{D50A622A-FE03-4A2D-A2F7-8F7FE92219EF}">
      <dsp:nvSpPr>
        <dsp:cNvPr id="0" name=""/>
        <dsp:cNvSpPr/>
      </dsp:nvSpPr>
      <dsp:spPr>
        <a:xfrm>
          <a:off x="1591055" y="5039321"/>
          <a:ext cx="4773168" cy="4724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Deploy model – Once my accuracy is “Good enough”</a:t>
          </a:r>
        </a:p>
      </dsp:txBody>
      <dsp:txXfrm>
        <a:off x="1591055" y="5039321"/>
        <a:ext cx="4773168" cy="472498"/>
      </dsp:txXfrm>
    </dsp:sp>
    <dsp:sp modelId="{F7936868-C62E-4ECA-BD0E-8BE786933125}">
      <dsp:nvSpPr>
        <dsp:cNvPr id="0" name=""/>
        <dsp:cNvSpPr/>
      </dsp:nvSpPr>
      <dsp:spPr>
        <a:xfrm rot="10800000">
          <a:off x="0" y="4319705"/>
          <a:ext cx="1591056" cy="726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214790"/>
            <a:satOff val="-86"/>
            <a:lumOff val="1008"/>
            <a:alphaOff val="0"/>
          </a:schemeClr>
        </a:solidFill>
        <a:ln w="12700" cap="flat" cmpd="sng" algn="ctr">
          <a:solidFill>
            <a:schemeClr val="accent2">
              <a:hueOff val="-214790"/>
              <a:satOff val="-86"/>
              <a:lumOff val="10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Tune</a:t>
          </a:r>
        </a:p>
      </dsp:txBody>
      <dsp:txXfrm rot="-10800000">
        <a:off x="0" y="4319705"/>
        <a:ext cx="1591056" cy="472357"/>
      </dsp:txXfrm>
    </dsp:sp>
    <dsp:sp modelId="{87007EE4-AB79-438A-A5C7-8BB43E69B1B3}">
      <dsp:nvSpPr>
        <dsp:cNvPr id="0" name=""/>
        <dsp:cNvSpPr/>
      </dsp:nvSpPr>
      <dsp:spPr>
        <a:xfrm>
          <a:off x="1591055" y="4319705"/>
          <a:ext cx="4773168" cy="472357"/>
        </a:xfrm>
        <a:prstGeom prst="rect">
          <a:avLst/>
        </a:prstGeom>
        <a:solidFill>
          <a:schemeClr val="accent2">
            <a:tint val="40000"/>
            <a:alpha val="90000"/>
            <a:hueOff val="-296160"/>
            <a:satOff val="1912"/>
            <a:lumOff val="20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6160"/>
              <a:satOff val="1912"/>
              <a:lumOff val="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Tune parameters and hyper-parameters – Change layers, epochs etc</a:t>
          </a:r>
        </a:p>
      </dsp:txBody>
      <dsp:txXfrm>
        <a:off x="1591055" y="4319705"/>
        <a:ext cx="4773168" cy="472357"/>
      </dsp:txXfrm>
    </dsp:sp>
    <dsp:sp modelId="{4A1C8D87-EB54-445E-A87B-E1121B3E3E35}">
      <dsp:nvSpPr>
        <dsp:cNvPr id="0" name=""/>
        <dsp:cNvSpPr/>
      </dsp:nvSpPr>
      <dsp:spPr>
        <a:xfrm rot="10800000">
          <a:off x="0" y="3600090"/>
          <a:ext cx="1591056" cy="726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429580"/>
            <a:satOff val="-172"/>
            <a:lumOff val="2017"/>
            <a:alphaOff val="0"/>
          </a:schemeClr>
        </a:solidFill>
        <a:ln w="12700" cap="flat" cmpd="sng" algn="ctr">
          <a:solidFill>
            <a:schemeClr val="accent2">
              <a:hueOff val="-429580"/>
              <a:satOff val="-172"/>
              <a:lumOff val="20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Measure</a:t>
          </a:r>
        </a:p>
      </dsp:txBody>
      <dsp:txXfrm rot="-10800000">
        <a:off x="0" y="3600090"/>
        <a:ext cx="1591056" cy="472357"/>
      </dsp:txXfrm>
    </dsp:sp>
    <dsp:sp modelId="{AC83D222-8B7C-4738-8BCE-CBFFD9E43B88}">
      <dsp:nvSpPr>
        <dsp:cNvPr id="0" name=""/>
        <dsp:cNvSpPr/>
      </dsp:nvSpPr>
      <dsp:spPr>
        <a:xfrm>
          <a:off x="1591055" y="3600090"/>
          <a:ext cx="4773168" cy="472357"/>
        </a:xfrm>
        <a:prstGeom prst="rect">
          <a:avLst/>
        </a:prstGeom>
        <a:solidFill>
          <a:schemeClr val="accent2">
            <a:tint val="40000"/>
            <a:alpha val="90000"/>
            <a:hueOff val="-592321"/>
            <a:satOff val="3824"/>
            <a:lumOff val="4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92321"/>
              <a:satOff val="3824"/>
              <a:lumOff val="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Measure errors and accuracy – Loss and accuracy</a:t>
          </a:r>
        </a:p>
      </dsp:txBody>
      <dsp:txXfrm>
        <a:off x="1591055" y="3600090"/>
        <a:ext cx="4773168" cy="472357"/>
      </dsp:txXfrm>
    </dsp:sp>
    <dsp:sp modelId="{8E2B1614-8189-4DC2-B541-572D2BF21345}">
      <dsp:nvSpPr>
        <dsp:cNvPr id="0" name=""/>
        <dsp:cNvSpPr/>
      </dsp:nvSpPr>
      <dsp:spPr>
        <a:xfrm rot="10800000">
          <a:off x="0" y="2880474"/>
          <a:ext cx="1591056" cy="726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644369"/>
            <a:satOff val="-258"/>
            <a:lumOff val="3025"/>
            <a:alphaOff val="0"/>
          </a:schemeClr>
        </a:solidFill>
        <a:ln w="12700" cap="flat" cmpd="sng" algn="ctr">
          <a:solidFill>
            <a:schemeClr val="accent2">
              <a:hueOff val="-644369"/>
              <a:satOff val="-258"/>
              <a:lumOff val="30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 and test</a:t>
          </a:r>
        </a:p>
      </dsp:txBody>
      <dsp:txXfrm rot="-10800000">
        <a:off x="0" y="2880474"/>
        <a:ext cx="1591056" cy="472357"/>
      </dsp:txXfrm>
    </dsp:sp>
    <dsp:sp modelId="{DFFB1A43-ED54-4BF8-BB78-6E138839BD7B}">
      <dsp:nvSpPr>
        <dsp:cNvPr id="0" name=""/>
        <dsp:cNvSpPr/>
      </dsp:nvSpPr>
      <dsp:spPr>
        <a:xfrm>
          <a:off x="1591055" y="2880474"/>
          <a:ext cx="4773168" cy="472357"/>
        </a:xfrm>
        <a:prstGeom prst="rect">
          <a:avLst/>
        </a:prstGeom>
        <a:solidFill>
          <a:schemeClr val="accent2">
            <a:tint val="40000"/>
            <a:alpha val="90000"/>
            <a:hueOff val="-888481"/>
            <a:satOff val="5736"/>
            <a:lumOff val="60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88481"/>
              <a:satOff val="5736"/>
              <a:lumOff val="6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 and test – Try stuff!</a:t>
          </a:r>
        </a:p>
      </dsp:txBody>
      <dsp:txXfrm>
        <a:off x="1591055" y="2880474"/>
        <a:ext cx="4773168" cy="472357"/>
      </dsp:txXfrm>
    </dsp:sp>
    <dsp:sp modelId="{9543E426-17B6-4FEB-9F63-6EFCB5ADE632}">
      <dsp:nvSpPr>
        <dsp:cNvPr id="0" name=""/>
        <dsp:cNvSpPr/>
      </dsp:nvSpPr>
      <dsp:spPr>
        <a:xfrm rot="10800000">
          <a:off x="0" y="2160858"/>
          <a:ext cx="1591056" cy="726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859159"/>
            <a:satOff val="-344"/>
            <a:lumOff val="4033"/>
            <a:alphaOff val="0"/>
          </a:schemeClr>
        </a:solidFill>
        <a:ln w="12700" cap="flat" cmpd="sng" algn="ctr">
          <a:solidFill>
            <a:schemeClr val="accent2">
              <a:hueOff val="-859159"/>
              <a:satOff val="-344"/>
              <a:lumOff val="40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Pick</a:t>
          </a:r>
        </a:p>
      </dsp:txBody>
      <dsp:txXfrm rot="-10800000">
        <a:off x="0" y="2160858"/>
        <a:ext cx="1591056" cy="472357"/>
      </dsp:txXfrm>
    </dsp:sp>
    <dsp:sp modelId="{BAD5E05A-2B33-41F4-81EE-ED725361A2A8}">
      <dsp:nvSpPr>
        <dsp:cNvPr id="0" name=""/>
        <dsp:cNvSpPr/>
      </dsp:nvSpPr>
      <dsp:spPr>
        <a:xfrm>
          <a:off x="1591055" y="2160858"/>
          <a:ext cx="4773168" cy="472357"/>
        </a:xfrm>
        <a:prstGeom prst="rect">
          <a:avLst/>
        </a:prstGeom>
        <a:solidFill>
          <a:schemeClr val="accent2">
            <a:tint val="40000"/>
            <a:alpha val="90000"/>
            <a:hueOff val="-1184641"/>
            <a:satOff val="7648"/>
            <a:lumOff val="8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84641"/>
              <a:satOff val="7648"/>
              <a:lumOff val="8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Pick suitable models – Pick NN cause images have many pixels</a:t>
          </a:r>
        </a:p>
      </dsp:txBody>
      <dsp:txXfrm>
        <a:off x="1591055" y="2160858"/>
        <a:ext cx="4773168" cy="472357"/>
      </dsp:txXfrm>
    </dsp:sp>
    <dsp:sp modelId="{B433819A-6290-4160-A9CA-E78CB0B7FEA4}">
      <dsp:nvSpPr>
        <dsp:cNvPr id="0" name=""/>
        <dsp:cNvSpPr/>
      </dsp:nvSpPr>
      <dsp:spPr>
        <a:xfrm rot="10800000">
          <a:off x="0" y="1441243"/>
          <a:ext cx="1591056" cy="726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073949"/>
            <a:satOff val="-430"/>
            <a:lumOff val="5041"/>
            <a:alphaOff val="0"/>
          </a:schemeClr>
        </a:solidFill>
        <a:ln w="12700" cap="flat" cmpd="sng" algn="ctr">
          <a:solidFill>
            <a:schemeClr val="accent2">
              <a:hueOff val="-1073949"/>
              <a:satOff val="-430"/>
              <a:lumOff val="50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Organize</a:t>
          </a:r>
        </a:p>
      </dsp:txBody>
      <dsp:txXfrm rot="-10800000">
        <a:off x="0" y="1441243"/>
        <a:ext cx="1591056" cy="472357"/>
      </dsp:txXfrm>
    </dsp:sp>
    <dsp:sp modelId="{D949C602-FDCA-40B3-8990-B10B7D8D68AF}">
      <dsp:nvSpPr>
        <dsp:cNvPr id="0" name=""/>
        <dsp:cNvSpPr/>
      </dsp:nvSpPr>
      <dsp:spPr>
        <a:xfrm>
          <a:off x="1591055" y="1441243"/>
          <a:ext cx="4773168" cy="472357"/>
        </a:xfrm>
        <a:prstGeom prst="rect">
          <a:avLst/>
        </a:prstGeom>
        <a:solidFill>
          <a:schemeClr val="accent2">
            <a:tint val="40000"/>
            <a:alpha val="90000"/>
            <a:hueOff val="-1480801"/>
            <a:satOff val="9560"/>
            <a:lumOff val="10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80801"/>
              <a:satOff val="9560"/>
              <a:lumOff val="1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Organize your data (Feature Extraction) – Already done. Only flatten </a:t>
          </a:r>
        </a:p>
      </dsp:txBody>
      <dsp:txXfrm>
        <a:off x="1591055" y="1441243"/>
        <a:ext cx="4773168" cy="472357"/>
      </dsp:txXfrm>
    </dsp:sp>
    <dsp:sp modelId="{41A47233-798F-4779-BFCA-302361BD74A7}">
      <dsp:nvSpPr>
        <dsp:cNvPr id="0" name=""/>
        <dsp:cNvSpPr/>
      </dsp:nvSpPr>
      <dsp:spPr>
        <a:xfrm rot="10800000">
          <a:off x="0" y="721627"/>
          <a:ext cx="1591056" cy="726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288739"/>
            <a:satOff val="-516"/>
            <a:lumOff val="6050"/>
            <a:alphaOff val="0"/>
          </a:schemeClr>
        </a:solidFill>
        <a:ln w="12700" cap="flat" cmpd="sng" algn="ctr">
          <a:solidFill>
            <a:schemeClr val="accent2">
              <a:hueOff val="-1288739"/>
              <a:satOff val="-516"/>
              <a:lumOff val="6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Gather</a:t>
          </a:r>
        </a:p>
      </dsp:txBody>
      <dsp:txXfrm rot="-10800000">
        <a:off x="0" y="721627"/>
        <a:ext cx="1591056" cy="472357"/>
      </dsp:txXfrm>
    </dsp:sp>
    <dsp:sp modelId="{5546E276-9B76-40CF-B49A-02363AD22CE4}">
      <dsp:nvSpPr>
        <dsp:cNvPr id="0" name=""/>
        <dsp:cNvSpPr/>
      </dsp:nvSpPr>
      <dsp:spPr>
        <a:xfrm>
          <a:off x="1591055" y="721627"/>
          <a:ext cx="4773168" cy="472357"/>
        </a:xfrm>
        <a:prstGeom prst="rect">
          <a:avLst/>
        </a:prstGeom>
        <a:solidFill>
          <a:schemeClr val="accent2">
            <a:tint val="40000"/>
            <a:alpha val="90000"/>
            <a:hueOff val="-1776962"/>
            <a:satOff val="11472"/>
            <a:lumOff val="12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776962"/>
              <a:satOff val="11472"/>
              <a:lumOff val="12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Gather data – Available online</a:t>
          </a:r>
        </a:p>
      </dsp:txBody>
      <dsp:txXfrm>
        <a:off x="1591055" y="721627"/>
        <a:ext cx="4773168" cy="472357"/>
      </dsp:txXfrm>
    </dsp:sp>
    <dsp:sp modelId="{8AA8F855-B170-4B31-9750-5B162D09E43F}">
      <dsp:nvSpPr>
        <dsp:cNvPr id="0" name=""/>
        <dsp:cNvSpPr/>
      </dsp:nvSpPr>
      <dsp:spPr>
        <a:xfrm rot="10800000">
          <a:off x="0" y="2011"/>
          <a:ext cx="1591056" cy="726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503528"/>
            <a:satOff val="-602"/>
            <a:lumOff val="7058"/>
            <a:alphaOff val="0"/>
          </a:schemeClr>
        </a:solidFill>
        <a:ln w="12700" cap="flat" cmpd="sng" algn="ctr">
          <a:solidFill>
            <a:schemeClr val="accent2">
              <a:hueOff val="-1503528"/>
              <a:satOff val="-602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13792" rIns="11315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</a:t>
          </a:r>
        </a:p>
      </dsp:txBody>
      <dsp:txXfrm rot="-10800000">
        <a:off x="0" y="2011"/>
        <a:ext cx="1591056" cy="472357"/>
      </dsp:txXfrm>
    </dsp:sp>
    <dsp:sp modelId="{C301BC3E-D642-4F22-9FFF-E563F2372083}">
      <dsp:nvSpPr>
        <dsp:cNvPr id="0" name=""/>
        <dsp:cNvSpPr/>
      </dsp:nvSpPr>
      <dsp:spPr>
        <a:xfrm>
          <a:off x="1591055" y="2011"/>
          <a:ext cx="4773168" cy="472357"/>
        </a:xfrm>
        <a:prstGeom prst="rect">
          <a:avLst/>
        </a:prstGeom>
        <a:solidFill>
          <a:schemeClr val="accent2">
            <a:tint val="40000"/>
            <a:alpha val="90000"/>
            <a:hueOff val="-2073122"/>
            <a:satOff val="13384"/>
            <a:lumOff val="14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73122"/>
              <a:satOff val="13384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139700" rIns="9682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the problem – Classification</a:t>
          </a:r>
        </a:p>
      </dsp:txBody>
      <dsp:txXfrm>
        <a:off x="1591055" y="2011"/>
        <a:ext cx="4773168" cy="472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87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8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A7B1300-E9C1-4F2C-A31E-86F7193E3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0" r="115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0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C0814-74ED-4DE0-8600-778DA6FFB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Introduction to Artificial Intelligence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06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967FB-21A4-4B54-A267-42AEEFAD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is AI?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7EC836-1D38-4BBC-8908-9C9E3FE1C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4794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87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0386AD-F2E7-4FF6-962D-57B2E79520C0}"/>
              </a:ext>
            </a:extLst>
          </p:cNvPr>
          <p:cNvSpPr/>
          <p:nvPr/>
        </p:nvSpPr>
        <p:spPr>
          <a:xfrm>
            <a:off x="1260630" y="79900"/>
            <a:ext cx="8788892" cy="664049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41DB72-8500-402D-A07F-34ED6FA70B4D}"/>
              </a:ext>
            </a:extLst>
          </p:cNvPr>
          <p:cNvSpPr/>
          <p:nvPr/>
        </p:nvSpPr>
        <p:spPr>
          <a:xfrm>
            <a:off x="2608137" y="1890944"/>
            <a:ext cx="6294268" cy="482945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0C79EF-5FF9-416D-896F-6554A4DCD887}"/>
              </a:ext>
            </a:extLst>
          </p:cNvPr>
          <p:cNvSpPr/>
          <p:nvPr/>
        </p:nvSpPr>
        <p:spPr>
          <a:xfrm>
            <a:off x="3888419" y="3581331"/>
            <a:ext cx="3826276" cy="29703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1C094-F2E8-457C-82E5-6A36E60966F8}"/>
              </a:ext>
            </a:extLst>
          </p:cNvPr>
          <p:cNvSpPr txBox="1"/>
          <p:nvPr/>
        </p:nvSpPr>
        <p:spPr>
          <a:xfrm>
            <a:off x="4232750" y="419445"/>
            <a:ext cx="304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Artificial Intelligence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CD465-8564-4148-9DDF-6AB9BC8BDDC2}"/>
              </a:ext>
            </a:extLst>
          </p:cNvPr>
          <p:cNvSpPr txBox="1"/>
          <p:nvPr/>
        </p:nvSpPr>
        <p:spPr>
          <a:xfrm>
            <a:off x="4758429" y="2003911"/>
            <a:ext cx="218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A4781-2910-486F-88A8-1AEC9EF34207}"/>
              </a:ext>
            </a:extLst>
          </p:cNvPr>
          <p:cNvSpPr txBox="1"/>
          <p:nvPr/>
        </p:nvSpPr>
        <p:spPr>
          <a:xfrm>
            <a:off x="4900472" y="3814964"/>
            <a:ext cx="18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Deep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77715-026D-4E4A-BC97-AB6AA1FACDBB}"/>
              </a:ext>
            </a:extLst>
          </p:cNvPr>
          <p:cNvSpPr txBox="1"/>
          <p:nvPr/>
        </p:nvSpPr>
        <p:spPr>
          <a:xfrm>
            <a:off x="2676618" y="1615797"/>
            <a:ext cx="1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ABDB1-356C-4D39-94E2-A79FFCCC9AB2}"/>
              </a:ext>
            </a:extLst>
          </p:cNvPr>
          <p:cNvSpPr txBox="1"/>
          <p:nvPr/>
        </p:nvSpPr>
        <p:spPr>
          <a:xfrm>
            <a:off x="7350711" y="1399103"/>
            <a:ext cx="195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Propositional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0B6C7-5473-4232-BFE5-08054EF358CA}"/>
              </a:ext>
            </a:extLst>
          </p:cNvPr>
          <p:cNvSpPr txBox="1"/>
          <p:nvPr/>
        </p:nvSpPr>
        <p:spPr>
          <a:xfrm>
            <a:off x="3502748" y="2821564"/>
            <a:ext cx="239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 Trees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FE8FA-3070-4E6A-B8AD-3C634595D7B8}"/>
              </a:ext>
            </a:extLst>
          </p:cNvPr>
          <p:cNvSpPr txBox="1"/>
          <p:nvPr/>
        </p:nvSpPr>
        <p:spPr>
          <a:xfrm>
            <a:off x="6657305" y="2737645"/>
            <a:ext cx="166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Multivariate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C9CD3-A55E-4ECC-BDF2-3020071F7AD1}"/>
              </a:ext>
            </a:extLst>
          </p:cNvPr>
          <p:cNvSpPr txBox="1"/>
          <p:nvPr/>
        </p:nvSpPr>
        <p:spPr>
          <a:xfrm>
            <a:off x="4120268" y="4408977"/>
            <a:ext cx="152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General Adversarial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8CA96-6602-487A-87CB-9FB89036BB0A}"/>
              </a:ext>
            </a:extLst>
          </p:cNvPr>
          <p:cNvSpPr txBox="1"/>
          <p:nvPr/>
        </p:nvSpPr>
        <p:spPr>
          <a:xfrm>
            <a:off x="5647227" y="5153408"/>
            <a:ext cx="1766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50794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FC5BE-75D1-4F8E-8758-14F708A9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Applications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7557-3E8C-4EA9-9795-981B50E8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dirty="0"/>
              <a:t>Air Traffic Management</a:t>
            </a:r>
          </a:p>
          <a:p>
            <a:r>
              <a:rPr lang="en-US" dirty="0"/>
              <a:t>Shazam</a:t>
            </a:r>
          </a:p>
          <a:p>
            <a:r>
              <a:rPr lang="en-US" dirty="0"/>
              <a:t>Netflix </a:t>
            </a:r>
          </a:p>
          <a:p>
            <a:r>
              <a:rPr lang="en-US" dirty="0"/>
              <a:t>Instagram feed</a:t>
            </a:r>
          </a:p>
        </p:txBody>
      </p:sp>
    </p:spTree>
    <p:extLst>
      <p:ext uri="{BB962C8B-B14F-4D97-AF65-F5344CB8AC3E}">
        <p14:creationId xmlns:p14="http://schemas.microsoft.com/office/powerpoint/2010/main" val="98205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754FD-776E-49F3-BF10-87A2B3BA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97BBEA-21ED-4F99-9974-772D8BBF1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66995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U-Turn 2">
            <a:extLst>
              <a:ext uri="{FF2B5EF4-FFF2-40B4-BE49-F238E27FC236}">
                <a16:creationId xmlns:a16="http://schemas.microsoft.com/office/drawing/2014/main" id="{4A80D93F-36F7-4D97-91E3-D030DEA5964F}"/>
              </a:ext>
            </a:extLst>
          </p:cNvPr>
          <p:cNvSpPr/>
          <p:nvPr/>
        </p:nvSpPr>
        <p:spPr>
          <a:xfrm rot="16200000">
            <a:off x="4065088" y="4341179"/>
            <a:ext cx="1908700" cy="346229"/>
          </a:xfrm>
          <a:prstGeom prst="utur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C47AED-533E-49EA-8D2E-202E50795AFD}"/>
              </a:ext>
            </a:extLst>
          </p:cNvPr>
          <p:cNvSpPr/>
          <p:nvPr/>
        </p:nvSpPr>
        <p:spPr>
          <a:xfrm>
            <a:off x="5877017" y="0"/>
            <a:ext cx="6314983" cy="685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7B649-AE47-4BA5-A14A-51AE454AC585}"/>
              </a:ext>
            </a:extLst>
          </p:cNvPr>
          <p:cNvSpPr txBox="1"/>
          <p:nvPr/>
        </p:nvSpPr>
        <p:spPr>
          <a:xfrm>
            <a:off x="239697" y="302359"/>
            <a:ext cx="49448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Classification:</a:t>
            </a:r>
          </a:p>
          <a:p>
            <a:r>
              <a:rPr lang="en-US" sz="2000" dirty="0"/>
              <a:t>Is this A or B or C?</a:t>
            </a:r>
          </a:p>
          <a:p>
            <a:endParaRPr lang="en-US" sz="2000" dirty="0"/>
          </a:p>
          <a:p>
            <a:r>
              <a:rPr lang="en-US" sz="2000" b="1" u="sng" dirty="0"/>
              <a:t>Searching:</a:t>
            </a:r>
          </a:p>
          <a:p>
            <a:r>
              <a:rPr lang="en-US" sz="2000" dirty="0"/>
              <a:t>Find optimal path/solution</a:t>
            </a:r>
          </a:p>
          <a:p>
            <a:endParaRPr lang="en-US" sz="2000" dirty="0"/>
          </a:p>
          <a:p>
            <a:r>
              <a:rPr lang="en-US" sz="2000" b="1" u="sng" dirty="0"/>
              <a:t>Regression:</a:t>
            </a:r>
          </a:p>
          <a:p>
            <a:r>
              <a:rPr lang="en-US" sz="2000" dirty="0"/>
              <a:t>Predict values for new data</a:t>
            </a:r>
          </a:p>
          <a:p>
            <a:endParaRPr lang="en-US" sz="2000" dirty="0"/>
          </a:p>
          <a:p>
            <a:r>
              <a:rPr lang="en-US" sz="2000" b="1" u="sng" dirty="0"/>
              <a:t>Generative:</a:t>
            </a:r>
          </a:p>
          <a:p>
            <a:r>
              <a:rPr lang="en-US" sz="2000" dirty="0"/>
              <a:t>Create new data</a:t>
            </a:r>
          </a:p>
          <a:p>
            <a:endParaRPr lang="en-US" sz="2000" dirty="0"/>
          </a:p>
          <a:p>
            <a:r>
              <a:rPr lang="en-US" sz="2000" b="1" u="sng" dirty="0"/>
              <a:t>Logical:</a:t>
            </a:r>
          </a:p>
          <a:p>
            <a:r>
              <a:rPr lang="en-US" sz="2000" dirty="0"/>
              <a:t>Derive from system of logical inputs</a:t>
            </a:r>
          </a:p>
          <a:p>
            <a:endParaRPr lang="en-US" sz="2000" dirty="0"/>
          </a:p>
          <a:p>
            <a:r>
              <a:rPr lang="en-US" sz="2000" b="1" u="sng" dirty="0"/>
              <a:t>Reactive:</a:t>
            </a:r>
          </a:p>
          <a:p>
            <a:r>
              <a:rPr lang="en-US" sz="2000" dirty="0"/>
              <a:t>Action based on what occurs</a:t>
            </a:r>
          </a:p>
          <a:p>
            <a:endParaRPr lang="en-US" sz="2000" dirty="0"/>
          </a:p>
          <a:p>
            <a:r>
              <a:rPr lang="en-US" sz="2000" b="1" u="sng" dirty="0"/>
              <a:t>Clustering:</a:t>
            </a:r>
          </a:p>
          <a:p>
            <a:r>
              <a:rPr lang="en-US" sz="2000" dirty="0"/>
              <a:t>Group them. Don’t know what groups though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B8827-E925-42CF-AE94-B1C8B1F62BC1}"/>
              </a:ext>
            </a:extLst>
          </p:cNvPr>
          <p:cNvSpPr txBox="1"/>
          <p:nvPr/>
        </p:nvSpPr>
        <p:spPr>
          <a:xfrm>
            <a:off x="6294268" y="625524"/>
            <a:ext cx="55307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Beat me in chess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Predict prices of houses based on size, number of bedrooms,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Fastest route from home to University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Identify genre of music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Make a new painting just like Van Gogh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Win a game of Cluedo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Is this picture a dog or a cat?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Groups of customers based on buying patterns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Am I wearing a mask?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Netflix suggestions - similar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2B5C1-57ED-4285-9D91-C662D6D54420}"/>
              </a:ext>
            </a:extLst>
          </p:cNvPr>
          <p:cNvSpPr txBox="1"/>
          <p:nvPr/>
        </p:nvSpPr>
        <p:spPr>
          <a:xfrm>
            <a:off x="6462944" y="179290"/>
            <a:ext cx="2805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Tasks:</a:t>
            </a:r>
            <a:endParaRPr 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4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48401-505D-4473-9665-8F302095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What languages / libraries should I use?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2A9DF2-894A-4CAA-9D2A-6A37A51D7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95083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09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754FD-776E-49F3-BF10-87A2B3BA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Case study: OCR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97BBEA-21ED-4F99-9974-772D8BBF1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65172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04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99D73-E755-4565-8D4A-9702EBDD7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EC29B-46BB-4482-B75D-B24C9749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Q&amp;A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16496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382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Neue Haas Grotesk Text Pro</vt:lpstr>
      <vt:lpstr>AccentBoxVTI</vt:lpstr>
      <vt:lpstr>Introduction to Artificial Intelligence</vt:lpstr>
      <vt:lpstr>What is AI?</vt:lpstr>
      <vt:lpstr>PowerPoint Presentation</vt:lpstr>
      <vt:lpstr>Applications</vt:lpstr>
      <vt:lpstr>The Process</vt:lpstr>
      <vt:lpstr>PowerPoint Presentation</vt:lpstr>
      <vt:lpstr>What languages / libraries should I use?</vt:lpstr>
      <vt:lpstr>Case study: OCR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</dc:title>
  <dc:creator>Rohan Mitra</dc:creator>
  <cp:lastModifiedBy>Rohan Mitra</cp:lastModifiedBy>
  <cp:revision>6</cp:revision>
  <dcterms:created xsi:type="dcterms:W3CDTF">2020-10-24T18:18:43Z</dcterms:created>
  <dcterms:modified xsi:type="dcterms:W3CDTF">2020-10-24T18:34:29Z</dcterms:modified>
</cp:coreProperties>
</file>