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3DD"/>
    <a:srgbClr val="C42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BE2B9-7029-4B2F-B9BE-897882CB18DE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0A05D9C-8E3F-4F65-91BA-BFF60F7117F3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4A99FD96-4294-4B9A-BC28-A136F7B84F81}" type="parTrans" cxnId="{FE442C3B-D26F-43F3-85D7-29D6A26CA11E}">
      <dgm:prSet/>
      <dgm:spPr/>
      <dgm:t>
        <a:bodyPr/>
        <a:lstStyle/>
        <a:p>
          <a:endParaRPr lang="en-US"/>
        </a:p>
      </dgm:t>
    </dgm:pt>
    <dgm:pt modelId="{9BEE5EE8-0192-4A5F-B67A-D25F80574A1A}" type="sibTrans" cxnId="{FE442C3B-D26F-43F3-85D7-29D6A26CA11E}">
      <dgm:prSet/>
      <dgm:spPr/>
      <dgm:t>
        <a:bodyPr/>
        <a:lstStyle/>
        <a:p>
          <a:endParaRPr lang="en-US"/>
        </a:p>
      </dgm:t>
    </dgm:pt>
    <dgm:pt modelId="{C9C63705-B68B-46F7-AE1D-474D2CAD038E}">
      <dgm:prSet/>
      <dgm:spPr/>
      <dgm:t>
        <a:bodyPr/>
        <a:lstStyle/>
        <a:p>
          <a:r>
            <a:rPr lang="en-US"/>
            <a:t>Identifying which “class” the input belongs to</a:t>
          </a:r>
          <a:br>
            <a:rPr lang="en-US"/>
          </a:br>
          <a:endParaRPr lang="en-US"/>
        </a:p>
      </dgm:t>
    </dgm:pt>
    <dgm:pt modelId="{582C05B9-89E4-4C9F-B8ED-8F35768B3EAB}" type="parTrans" cxnId="{FC1E4CD3-8E69-4529-8E75-6A8751659F49}">
      <dgm:prSet/>
      <dgm:spPr/>
      <dgm:t>
        <a:bodyPr/>
        <a:lstStyle/>
        <a:p>
          <a:endParaRPr lang="en-US"/>
        </a:p>
      </dgm:t>
    </dgm:pt>
    <dgm:pt modelId="{047701AA-2642-4597-A3B8-91856936EB26}" type="sibTrans" cxnId="{FC1E4CD3-8E69-4529-8E75-6A8751659F49}">
      <dgm:prSet/>
      <dgm:spPr/>
      <dgm:t>
        <a:bodyPr/>
        <a:lstStyle/>
        <a:p>
          <a:endParaRPr lang="en-US"/>
        </a:p>
      </dgm:t>
    </dgm:pt>
    <dgm:pt modelId="{FD1992F6-6406-41CF-80AC-8CC982DEFF93}">
      <dgm:prSet/>
      <dgm:spPr/>
      <dgm:t>
        <a:bodyPr/>
        <a:lstStyle/>
        <a:p>
          <a:r>
            <a:rPr lang="en-US"/>
            <a:t>Identifying a dog vs a cat, Predicting if it will rain tomorrow or not</a:t>
          </a:r>
          <a:br>
            <a:rPr lang="en-US"/>
          </a:br>
          <a:endParaRPr lang="en-US"/>
        </a:p>
      </dgm:t>
    </dgm:pt>
    <dgm:pt modelId="{9C527511-1B37-4244-929F-52EE4F8011C4}" type="parTrans" cxnId="{832D59F7-50B5-49DC-80AB-83B609E31E63}">
      <dgm:prSet/>
      <dgm:spPr/>
      <dgm:t>
        <a:bodyPr/>
        <a:lstStyle/>
        <a:p>
          <a:endParaRPr lang="en-US"/>
        </a:p>
      </dgm:t>
    </dgm:pt>
    <dgm:pt modelId="{C67590D4-A830-4845-A348-C536BE5408E7}" type="sibTrans" cxnId="{832D59F7-50B5-49DC-80AB-83B609E31E63}">
      <dgm:prSet/>
      <dgm:spPr/>
      <dgm:t>
        <a:bodyPr/>
        <a:lstStyle/>
        <a:p>
          <a:endParaRPr lang="en-US"/>
        </a:p>
      </dgm:t>
    </dgm:pt>
    <dgm:pt modelId="{BAB8B45D-13C6-4894-ADD7-820B82837809}">
      <dgm:prSet/>
      <dgm:spPr/>
      <dgm:t>
        <a:bodyPr/>
        <a:lstStyle/>
        <a:p>
          <a:r>
            <a:rPr lang="en-US"/>
            <a:t>Could be distinguishing between 2 classes (binary classifier) or multiple classes (Multi-class classifier)</a:t>
          </a:r>
        </a:p>
      </dgm:t>
    </dgm:pt>
    <dgm:pt modelId="{547FDF55-93E6-4159-8F12-946D4536F443}" type="parTrans" cxnId="{9A7738E6-0EDF-4A31-ACD2-0E3BD5E61D5A}">
      <dgm:prSet/>
      <dgm:spPr/>
      <dgm:t>
        <a:bodyPr/>
        <a:lstStyle/>
        <a:p>
          <a:endParaRPr lang="en-US"/>
        </a:p>
      </dgm:t>
    </dgm:pt>
    <dgm:pt modelId="{7A96213F-5FA0-4254-94DA-684EE4E770F4}" type="sibTrans" cxnId="{9A7738E6-0EDF-4A31-ACD2-0E3BD5E61D5A}">
      <dgm:prSet/>
      <dgm:spPr/>
      <dgm:t>
        <a:bodyPr/>
        <a:lstStyle/>
        <a:p>
          <a:endParaRPr lang="en-US"/>
        </a:p>
      </dgm:t>
    </dgm:pt>
    <dgm:pt modelId="{95E71880-1054-4CEF-A594-D6A15C56D42B}">
      <dgm:prSet/>
      <dgm:spPr/>
      <dgm:t>
        <a:bodyPr/>
        <a:lstStyle/>
        <a:p>
          <a:r>
            <a:rPr lang="en-US"/>
            <a:t>Regression</a:t>
          </a:r>
        </a:p>
      </dgm:t>
    </dgm:pt>
    <dgm:pt modelId="{6FEB48DF-2AA3-4858-B3C6-F9A117D5843D}" type="parTrans" cxnId="{EB9A7037-8462-4E28-8E8F-4689FBE2435C}">
      <dgm:prSet/>
      <dgm:spPr/>
      <dgm:t>
        <a:bodyPr/>
        <a:lstStyle/>
        <a:p>
          <a:endParaRPr lang="en-US"/>
        </a:p>
      </dgm:t>
    </dgm:pt>
    <dgm:pt modelId="{BA26ACE5-B279-4B53-AF1F-57D1DB2CC4D1}" type="sibTrans" cxnId="{EB9A7037-8462-4E28-8E8F-4689FBE2435C}">
      <dgm:prSet/>
      <dgm:spPr/>
      <dgm:t>
        <a:bodyPr/>
        <a:lstStyle/>
        <a:p>
          <a:endParaRPr lang="en-US"/>
        </a:p>
      </dgm:t>
    </dgm:pt>
    <dgm:pt modelId="{34CC92C5-BE23-47C1-88C4-8B11341404CF}">
      <dgm:prSet/>
      <dgm:spPr/>
      <dgm:t>
        <a:bodyPr/>
        <a:lstStyle/>
        <a:p>
          <a:r>
            <a:rPr lang="en-US"/>
            <a:t>Predicting a continuous numerical value</a:t>
          </a:r>
          <a:br>
            <a:rPr lang="en-US"/>
          </a:br>
          <a:endParaRPr lang="en-US"/>
        </a:p>
      </dgm:t>
    </dgm:pt>
    <dgm:pt modelId="{5CFD4C98-9A74-459B-AA57-35BD221D6658}" type="parTrans" cxnId="{1CFCEE27-F7A9-49A2-862D-042D3D4FD85F}">
      <dgm:prSet/>
      <dgm:spPr/>
      <dgm:t>
        <a:bodyPr/>
        <a:lstStyle/>
        <a:p>
          <a:endParaRPr lang="en-US"/>
        </a:p>
      </dgm:t>
    </dgm:pt>
    <dgm:pt modelId="{B09BB762-3AA1-46AE-8FBF-13966EFBD063}" type="sibTrans" cxnId="{1CFCEE27-F7A9-49A2-862D-042D3D4FD85F}">
      <dgm:prSet/>
      <dgm:spPr/>
      <dgm:t>
        <a:bodyPr/>
        <a:lstStyle/>
        <a:p>
          <a:endParaRPr lang="en-US"/>
        </a:p>
      </dgm:t>
    </dgm:pt>
    <dgm:pt modelId="{3E41FC02-A2A5-4F61-A249-FB9FB4A7129D}">
      <dgm:prSet/>
      <dgm:spPr/>
      <dgm:t>
        <a:bodyPr/>
        <a:lstStyle/>
        <a:p>
          <a:r>
            <a:rPr lang="en-US"/>
            <a:t>How much will it rain tomorrow (in mm)? How much would a stock be tomorrow?</a:t>
          </a:r>
        </a:p>
      </dgm:t>
    </dgm:pt>
    <dgm:pt modelId="{F6B34677-BA32-4E4A-83BE-D55DBB16F696}" type="parTrans" cxnId="{B437062E-5F18-4886-AD35-19E6F77156AE}">
      <dgm:prSet/>
      <dgm:spPr/>
      <dgm:t>
        <a:bodyPr/>
        <a:lstStyle/>
        <a:p>
          <a:endParaRPr lang="en-US"/>
        </a:p>
      </dgm:t>
    </dgm:pt>
    <dgm:pt modelId="{AFC78A61-9B59-4ECC-8D67-A9C7778CA448}" type="sibTrans" cxnId="{B437062E-5F18-4886-AD35-19E6F77156AE}">
      <dgm:prSet/>
      <dgm:spPr/>
      <dgm:t>
        <a:bodyPr/>
        <a:lstStyle/>
        <a:p>
          <a:endParaRPr lang="en-US"/>
        </a:p>
      </dgm:t>
    </dgm:pt>
    <dgm:pt modelId="{5636245A-EAF2-476B-ADF4-A2A373C97E91}" type="pres">
      <dgm:prSet presAssocID="{D4FBE2B9-7029-4B2F-B9BE-897882CB18DE}" presName="linear" presStyleCnt="0">
        <dgm:presLayoutVars>
          <dgm:dir/>
          <dgm:animLvl val="lvl"/>
          <dgm:resizeHandles val="exact"/>
        </dgm:presLayoutVars>
      </dgm:prSet>
      <dgm:spPr/>
    </dgm:pt>
    <dgm:pt modelId="{0839886D-D2B8-4460-A376-AD357B810D20}" type="pres">
      <dgm:prSet presAssocID="{50A05D9C-8E3F-4F65-91BA-BFF60F7117F3}" presName="parentLin" presStyleCnt="0"/>
      <dgm:spPr/>
    </dgm:pt>
    <dgm:pt modelId="{B46ED821-5AA1-4FE3-8CF4-0E7D5B5DA509}" type="pres">
      <dgm:prSet presAssocID="{50A05D9C-8E3F-4F65-91BA-BFF60F7117F3}" presName="parentLeftMargin" presStyleLbl="node1" presStyleIdx="0" presStyleCnt="2"/>
      <dgm:spPr/>
    </dgm:pt>
    <dgm:pt modelId="{335B9AD9-E938-48CD-B280-698E705F0D64}" type="pres">
      <dgm:prSet presAssocID="{50A05D9C-8E3F-4F65-91BA-BFF60F7117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B833E8-376C-4BA3-897D-0FE741FEE829}" type="pres">
      <dgm:prSet presAssocID="{50A05D9C-8E3F-4F65-91BA-BFF60F7117F3}" presName="negativeSpace" presStyleCnt="0"/>
      <dgm:spPr/>
    </dgm:pt>
    <dgm:pt modelId="{64F782AD-0571-4A8B-92A9-115CFCD57F67}" type="pres">
      <dgm:prSet presAssocID="{50A05D9C-8E3F-4F65-91BA-BFF60F7117F3}" presName="childText" presStyleLbl="conFgAcc1" presStyleIdx="0" presStyleCnt="2">
        <dgm:presLayoutVars>
          <dgm:bulletEnabled val="1"/>
        </dgm:presLayoutVars>
      </dgm:prSet>
      <dgm:spPr/>
    </dgm:pt>
    <dgm:pt modelId="{B07CA2B7-7D33-4A5C-9732-7D8A7607029A}" type="pres">
      <dgm:prSet presAssocID="{9BEE5EE8-0192-4A5F-B67A-D25F80574A1A}" presName="spaceBetweenRectangles" presStyleCnt="0"/>
      <dgm:spPr/>
    </dgm:pt>
    <dgm:pt modelId="{B901725E-FF30-4E2C-A8DD-7AA3AF441592}" type="pres">
      <dgm:prSet presAssocID="{95E71880-1054-4CEF-A594-D6A15C56D42B}" presName="parentLin" presStyleCnt="0"/>
      <dgm:spPr/>
    </dgm:pt>
    <dgm:pt modelId="{3D67A267-2EDE-41DD-A9FB-FA82D4F0A767}" type="pres">
      <dgm:prSet presAssocID="{95E71880-1054-4CEF-A594-D6A15C56D42B}" presName="parentLeftMargin" presStyleLbl="node1" presStyleIdx="0" presStyleCnt="2"/>
      <dgm:spPr/>
    </dgm:pt>
    <dgm:pt modelId="{A3D4FCB6-27D0-4A21-BD1A-F808275BF692}" type="pres">
      <dgm:prSet presAssocID="{95E71880-1054-4CEF-A594-D6A15C56D4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43B991-EE59-41FE-9351-D0FD4D8D418C}" type="pres">
      <dgm:prSet presAssocID="{95E71880-1054-4CEF-A594-D6A15C56D42B}" presName="negativeSpace" presStyleCnt="0"/>
      <dgm:spPr/>
    </dgm:pt>
    <dgm:pt modelId="{082FD3CE-2F02-4EB0-BD6A-7B21A8009643}" type="pres">
      <dgm:prSet presAssocID="{95E71880-1054-4CEF-A594-D6A15C56D4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CFCEE27-F7A9-49A2-862D-042D3D4FD85F}" srcId="{95E71880-1054-4CEF-A594-D6A15C56D42B}" destId="{34CC92C5-BE23-47C1-88C4-8B11341404CF}" srcOrd="0" destOrd="0" parTransId="{5CFD4C98-9A74-459B-AA57-35BD221D6658}" sibTransId="{B09BB762-3AA1-46AE-8FBF-13966EFBD063}"/>
    <dgm:cxn modelId="{B437062E-5F18-4886-AD35-19E6F77156AE}" srcId="{95E71880-1054-4CEF-A594-D6A15C56D42B}" destId="{3E41FC02-A2A5-4F61-A249-FB9FB4A7129D}" srcOrd="1" destOrd="0" parTransId="{F6B34677-BA32-4E4A-83BE-D55DBB16F696}" sibTransId="{AFC78A61-9B59-4ECC-8D67-A9C7778CA448}"/>
    <dgm:cxn modelId="{EB9A7037-8462-4E28-8E8F-4689FBE2435C}" srcId="{D4FBE2B9-7029-4B2F-B9BE-897882CB18DE}" destId="{95E71880-1054-4CEF-A594-D6A15C56D42B}" srcOrd="1" destOrd="0" parTransId="{6FEB48DF-2AA3-4858-B3C6-F9A117D5843D}" sibTransId="{BA26ACE5-B279-4B53-AF1F-57D1DB2CC4D1}"/>
    <dgm:cxn modelId="{FE442C3B-D26F-43F3-85D7-29D6A26CA11E}" srcId="{D4FBE2B9-7029-4B2F-B9BE-897882CB18DE}" destId="{50A05D9C-8E3F-4F65-91BA-BFF60F7117F3}" srcOrd="0" destOrd="0" parTransId="{4A99FD96-4294-4B9A-BC28-A136F7B84F81}" sibTransId="{9BEE5EE8-0192-4A5F-B67A-D25F80574A1A}"/>
    <dgm:cxn modelId="{EBE89A5F-5B60-46DB-9625-C8DEED59EABA}" type="presOf" srcId="{34CC92C5-BE23-47C1-88C4-8B11341404CF}" destId="{082FD3CE-2F02-4EB0-BD6A-7B21A8009643}" srcOrd="0" destOrd="0" presId="urn:microsoft.com/office/officeart/2005/8/layout/list1"/>
    <dgm:cxn modelId="{992ADE5F-1FE1-441C-BE7C-FA55E042A02B}" type="presOf" srcId="{3E41FC02-A2A5-4F61-A249-FB9FB4A7129D}" destId="{082FD3CE-2F02-4EB0-BD6A-7B21A8009643}" srcOrd="0" destOrd="1" presId="urn:microsoft.com/office/officeart/2005/8/layout/list1"/>
    <dgm:cxn modelId="{861ECA60-CD0C-428C-9336-2B249B80A1E3}" type="presOf" srcId="{50A05D9C-8E3F-4F65-91BA-BFF60F7117F3}" destId="{B46ED821-5AA1-4FE3-8CF4-0E7D5B5DA509}" srcOrd="0" destOrd="0" presId="urn:microsoft.com/office/officeart/2005/8/layout/list1"/>
    <dgm:cxn modelId="{32A9BB7F-9CC1-4F0C-B10C-F2BFB9F1C94D}" type="presOf" srcId="{BAB8B45D-13C6-4894-ADD7-820B82837809}" destId="{64F782AD-0571-4A8B-92A9-115CFCD57F67}" srcOrd="0" destOrd="2" presId="urn:microsoft.com/office/officeart/2005/8/layout/list1"/>
    <dgm:cxn modelId="{346D3286-BDC7-4753-B29D-E90AB728EFB9}" type="presOf" srcId="{95E71880-1054-4CEF-A594-D6A15C56D42B}" destId="{3D67A267-2EDE-41DD-A9FB-FA82D4F0A767}" srcOrd="0" destOrd="0" presId="urn:microsoft.com/office/officeart/2005/8/layout/list1"/>
    <dgm:cxn modelId="{558362AD-A31E-4790-A445-1022FA8A1294}" type="presOf" srcId="{C9C63705-B68B-46F7-AE1D-474D2CAD038E}" destId="{64F782AD-0571-4A8B-92A9-115CFCD57F67}" srcOrd="0" destOrd="0" presId="urn:microsoft.com/office/officeart/2005/8/layout/list1"/>
    <dgm:cxn modelId="{2C5254B7-EDF2-4E7F-BC19-BB66E08DA920}" type="presOf" srcId="{D4FBE2B9-7029-4B2F-B9BE-897882CB18DE}" destId="{5636245A-EAF2-476B-ADF4-A2A373C97E91}" srcOrd="0" destOrd="0" presId="urn:microsoft.com/office/officeart/2005/8/layout/list1"/>
    <dgm:cxn modelId="{FC1E4CD3-8E69-4529-8E75-6A8751659F49}" srcId="{50A05D9C-8E3F-4F65-91BA-BFF60F7117F3}" destId="{C9C63705-B68B-46F7-AE1D-474D2CAD038E}" srcOrd="0" destOrd="0" parTransId="{582C05B9-89E4-4C9F-B8ED-8F35768B3EAB}" sibTransId="{047701AA-2642-4597-A3B8-91856936EB26}"/>
    <dgm:cxn modelId="{CAA478DF-ABA2-432E-BA68-DED8103D6618}" type="presOf" srcId="{FD1992F6-6406-41CF-80AC-8CC982DEFF93}" destId="{64F782AD-0571-4A8B-92A9-115CFCD57F67}" srcOrd="0" destOrd="1" presId="urn:microsoft.com/office/officeart/2005/8/layout/list1"/>
    <dgm:cxn modelId="{9A7738E6-0EDF-4A31-ACD2-0E3BD5E61D5A}" srcId="{50A05D9C-8E3F-4F65-91BA-BFF60F7117F3}" destId="{BAB8B45D-13C6-4894-ADD7-820B82837809}" srcOrd="2" destOrd="0" parTransId="{547FDF55-93E6-4159-8F12-946D4536F443}" sibTransId="{7A96213F-5FA0-4254-94DA-684EE4E770F4}"/>
    <dgm:cxn modelId="{E70500F1-E241-4B50-ABAD-512EFD3ABF35}" type="presOf" srcId="{50A05D9C-8E3F-4F65-91BA-BFF60F7117F3}" destId="{335B9AD9-E938-48CD-B280-698E705F0D64}" srcOrd="1" destOrd="0" presId="urn:microsoft.com/office/officeart/2005/8/layout/list1"/>
    <dgm:cxn modelId="{BC08B1F6-AEFF-495C-8437-095171198573}" type="presOf" srcId="{95E71880-1054-4CEF-A594-D6A15C56D42B}" destId="{A3D4FCB6-27D0-4A21-BD1A-F808275BF692}" srcOrd="1" destOrd="0" presId="urn:microsoft.com/office/officeart/2005/8/layout/list1"/>
    <dgm:cxn modelId="{832D59F7-50B5-49DC-80AB-83B609E31E63}" srcId="{50A05D9C-8E3F-4F65-91BA-BFF60F7117F3}" destId="{FD1992F6-6406-41CF-80AC-8CC982DEFF93}" srcOrd="1" destOrd="0" parTransId="{9C527511-1B37-4244-929F-52EE4F8011C4}" sibTransId="{C67590D4-A830-4845-A348-C536BE5408E7}"/>
    <dgm:cxn modelId="{94477E59-9B73-4766-B36D-89EAAF6B453E}" type="presParOf" srcId="{5636245A-EAF2-476B-ADF4-A2A373C97E91}" destId="{0839886D-D2B8-4460-A376-AD357B810D20}" srcOrd="0" destOrd="0" presId="urn:microsoft.com/office/officeart/2005/8/layout/list1"/>
    <dgm:cxn modelId="{5325C0A7-04DF-4350-8AE3-64AE5402AA45}" type="presParOf" srcId="{0839886D-D2B8-4460-A376-AD357B810D20}" destId="{B46ED821-5AA1-4FE3-8CF4-0E7D5B5DA509}" srcOrd="0" destOrd="0" presId="urn:microsoft.com/office/officeart/2005/8/layout/list1"/>
    <dgm:cxn modelId="{10371FF2-11E9-41CB-8913-EE25B3DB4627}" type="presParOf" srcId="{0839886D-D2B8-4460-A376-AD357B810D20}" destId="{335B9AD9-E938-48CD-B280-698E705F0D64}" srcOrd="1" destOrd="0" presId="urn:microsoft.com/office/officeart/2005/8/layout/list1"/>
    <dgm:cxn modelId="{0C98C3D7-0AAE-4DD6-809E-C3B08FD1BDF5}" type="presParOf" srcId="{5636245A-EAF2-476B-ADF4-A2A373C97E91}" destId="{10B833E8-376C-4BA3-897D-0FE741FEE829}" srcOrd="1" destOrd="0" presId="urn:microsoft.com/office/officeart/2005/8/layout/list1"/>
    <dgm:cxn modelId="{C25A0243-723C-4A14-AA29-27B9E5C260AE}" type="presParOf" srcId="{5636245A-EAF2-476B-ADF4-A2A373C97E91}" destId="{64F782AD-0571-4A8B-92A9-115CFCD57F67}" srcOrd="2" destOrd="0" presId="urn:microsoft.com/office/officeart/2005/8/layout/list1"/>
    <dgm:cxn modelId="{888EBAD0-0831-4D08-BAA3-5846130641C7}" type="presParOf" srcId="{5636245A-EAF2-476B-ADF4-A2A373C97E91}" destId="{B07CA2B7-7D33-4A5C-9732-7D8A7607029A}" srcOrd="3" destOrd="0" presId="urn:microsoft.com/office/officeart/2005/8/layout/list1"/>
    <dgm:cxn modelId="{F7549179-525D-4E90-B531-17D5A555D39E}" type="presParOf" srcId="{5636245A-EAF2-476B-ADF4-A2A373C97E91}" destId="{B901725E-FF30-4E2C-A8DD-7AA3AF441592}" srcOrd="4" destOrd="0" presId="urn:microsoft.com/office/officeart/2005/8/layout/list1"/>
    <dgm:cxn modelId="{BEF6738E-9418-4AAE-8D9E-706BE89F3C81}" type="presParOf" srcId="{B901725E-FF30-4E2C-A8DD-7AA3AF441592}" destId="{3D67A267-2EDE-41DD-A9FB-FA82D4F0A767}" srcOrd="0" destOrd="0" presId="urn:microsoft.com/office/officeart/2005/8/layout/list1"/>
    <dgm:cxn modelId="{70F8C9FC-EAE0-4127-964E-119588B92F40}" type="presParOf" srcId="{B901725E-FF30-4E2C-A8DD-7AA3AF441592}" destId="{A3D4FCB6-27D0-4A21-BD1A-F808275BF692}" srcOrd="1" destOrd="0" presId="urn:microsoft.com/office/officeart/2005/8/layout/list1"/>
    <dgm:cxn modelId="{0EC8CC5E-B1F8-4170-A190-6CA6C4EBA144}" type="presParOf" srcId="{5636245A-EAF2-476B-ADF4-A2A373C97E91}" destId="{EA43B991-EE59-41FE-9351-D0FD4D8D418C}" srcOrd="5" destOrd="0" presId="urn:microsoft.com/office/officeart/2005/8/layout/list1"/>
    <dgm:cxn modelId="{DD03B6BA-86AB-4579-AA9A-44FDB927F33F}" type="presParOf" srcId="{5636245A-EAF2-476B-ADF4-A2A373C97E91}" destId="{082FD3CE-2F02-4EB0-BD6A-7B21A80096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0B8E7-3535-49C5-A255-F136AE3D5E6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09F94F-589D-44B5-95DF-4213B3F24ACF}">
      <dgm:prSet/>
      <dgm:spPr/>
      <dgm:t>
        <a:bodyPr/>
        <a:lstStyle/>
        <a:p>
          <a:r>
            <a:rPr lang="en-US"/>
            <a:t>Arranging your data properly</a:t>
          </a:r>
        </a:p>
      </dgm:t>
    </dgm:pt>
    <dgm:pt modelId="{C9A3EC8D-7931-48A7-B5AF-14288E919216}" type="parTrans" cxnId="{F22D9D4D-A94A-4B9A-8C99-D0861CC3094D}">
      <dgm:prSet/>
      <dgm:spPr/>
      <dgm:t>
        <a:bodyPr/>
        <a:lstStyle/>
        <a:p>
          <a:endParaRPr lang="en-US"/>
        </a:p>
      </dgm:t>
    </dgm:pt>
    <dgm:pt modelId="{831DBBA1-D095-4977-B2A3-F22DC50BBC58}" type="sibTrans" cxnId="{F22D9D4D-A94A-4B9A-8C99-D0861CC3094D}">
      <dgm:prSet/>
      <dgm:spPr/>
      <dgm:t>
        <a:bodyPr/>
        <a:lstStyle/>
        <a:p>
          <a:endParaRPr lang="en-US"/>
        </a:p>
      </dgm:t>
    </dgm:pt>
    <dgm:pt modelId="{09F013DD-4B1D-46ED-8D1B-3667E0E49CDB}">
      <dgm:prSet/>
      <dgm:spPr/>
      <dgm:t>
        <a:bodyPr/>
        <a:lstStyle/>
        <a:p>
          <a:r>
            <a:rPr lang="en-US"/>
            <a:t>Examine quality of data (Plot graphs, observe trends)</a:t>
          </a:r>
        </a:p>
      </dgm:t>
    </dgm:pt>
    <dgm:pt modelId="{61CDBB18-7002-40E0-A3D4-4FC8BB0088E9}" type="parTrans" cxnId="{70C78811-73BD-44D6-A71C-04F5E80B505B}">
      <dgm:prSet/>
      <dgm:spPr/>
      <dgm:t>
        <a:bodyPr/>
        <a:lstStyle/>
        <a:p>
          <a:endParaRPr lang="en-US"/>
        </a:p>
      </dgm:t>
    </dgm:pt>
    <dgm:pt modelId="{0FDFD92F-DD13-4485-979A-884DA6B3278D}" type="sibTrans" cxnId="{70C78811-73BD-44D6-A71C-04F5E80B505B}">
      <dgm:prSet/>
      <dgm:spPr/>
      <dgm:t>
        <a:bodyPr/>
        <a:lstStyle/>
        <a:p>
          <a:endParaRPr lang="en-US"/>
        </a:p>
      </dgm:t>
    </dgm:pt>
    <dgm:pt modelId="{2D36E45E-298C-4256-B933-3BD1B38EE14B}">
      <dgm:prSet/>
      <dgm:spPr/>
      <dgm:t>
        <a:bodyPr/>
        <a:lstStyle/>
        <a:p>
          <a:r>
            <a:rPr lang="en-US"/>
            <a:t>For image data:</a:t>
          </a:r>
        </a:p>
      </dgm:t>
    </dgm:pt>
    <dgm:pt modelId="{EE917DBE-F1B4-47AB-A369-8F79FD699533}" type="parTrans" cxnId="{A46675E8-9583-4939-AC4D-FE45EBCA571F}">
      <dgm:prSet/>
      <dgm:spPr/>
      <dgm:t>
        <a:bodyPr/>
        <a:lstStyle/>
        <a:p>
          <a:endParaRPr lang="en-US"/>
        </a:p>
      </dgm:t>
    </dgm:pt>
    <dgm:pt modelId="{C3A089BD-69A2-45F8-AADB-45AB6609C7E7}" type="sibTrans" cxnId="{A46675E8-9583-4939-AC4D-FE45EBCA571F}">
      <dgm:prSet/>
      <dgm:spPr/>
      <dgm:t>
        <a:bodyPr/>
        <a:lstStyle/>
        <a:p>
          <a:endParaRPr lang="en-US"/>
        </a:p>
      </dgm:t>
    </dgm:pt>
    <dgm:pt modelId="{50DCEAAB-49F2-4101-A0EE-36A872B7DA29}">
      <dgm:prSet/>
      <dgm:spPr/>
      <dgm:t>
        <a:bodyPr/>
        <a:lstStyle/>
        <a:p>
          <a:r>
            <a:rPr lang="en-US"/>
            <a:t>Apply filters?</a:t>
          </a:r>
        </a:p>
      </dgm:t>
    </dgm:pt>
    <dgm:pt modelId="{CD2B48C4-1A19-44A6-83B1-BD95091D00D9}" type="parTrans" cxnId="{D7EB4A12-5DEE-40B9-87E8-E2EA5C7D6871}">
      <dgm:prSet/>
      <dgm:spPr/>
      <dgm:t>
        <a:bodyPr/>
        <a:lstStyle/>
        <a:p>
          <a:endParaRPr lang="en-US"/>
        </a:p>
      </dgm:t>
    </dgm:pt>
    <dgm:pt modelId="{55BFB321-8E64-475A-9EB1-0F569FC6B3EA}" type="sibTrans" cxnId="{D7EB4A12-5DEE-40B9-87E8-E2EA5C7D6871}">
      <dgm:prSet/>
      <dgm:spPr/>
      <dgm:t>
        <a:bodyPr/>
        <a:lstStyle/>
        <a:p>
          <a:endParaRPr lang="en-US"/>
        </a:p>
      </dgm:t>
    </dgm:pt>
    <dgm:pt modelId="{5D876516-25AE-4E7F-A5DE-737648C04EAE}">
      <dgm:prSet/>
      <dgm:spPr/>
      <dgm:t>
        <a:bodyPr/>
        <a:lstStyle/>
        <a:p>
          <a:r>
            <a:rPr lang="en-US"/>
            <a:t>Edge detection?</a:t>
          </a:r>
        </a:p>
      </dgm:t>
    </dgm:pt>
    <dgm:pt modelId="{6CF2D5FA-D6B4-49CE-AE24-F8939FFDADF3}" type="parTrans" cxnId="{8777E31E-74BB-45CB-A370-8C4A5477EE44}">
      <dgm:prSet/>
      <dgm:spPr/>
      <dgm:t>
        <a:bodyPr/>
        <a:lstStyle/>
        <a:p>
          <a:endParaRPr lang="en-US"/>
        </a:p>
      </dgm:t>
    </dgm:pt>
    <dgm:pt modelId="{143D428C-18B6-4879-B55E-303743B4298B}" type="sibTrans" cxnId="{8777E31E-74BB-45CB-A370-8C4A5477EE44}">
      <dgm:prSet/>
      <dgm:spPr/>
      <dgm:t>
        <a:bodyPr/>
        <a:lstStyle/>
        <a:p>
          <a:endParaRPr lang="en-US"/>
        </a:p>
      </dgm:t>
    </dgm:pt>
    <dgm:pt modelId="{A43263F0-99D1-4F04-A936-76D6217E41EA}">
      <dgm:prSet/>
      <dgm:spPr/>
      <dgm:t>
        <a:bodyPr/>
        <a:lstStyle/>
        <a:p>
          <a:r>
            <a:rPr lang="en-US"/>
            <a:t>Resizing/rotating/transforming?</a:t>
          </a:r>
        </a:p>
      </dgm:t>
    </dgm:pt>
    <dgm:pt modelId="{A6FD7FF4-A0B9-43DE-AC8D-DD0598ABAB66}" type="parTrans" cxnId="{EC566AD5-7FA5-46F2-88CB-253AD5870751}">
      <dgm:prSet/>
      <dgm:spPr/>
      <dgm:t>
        <a:bodyPr/>
        <a:lstStyle/>
        <a:p>
          <a:endParaRPr lang="en-US"/>
        </a:p>
      </dgm:t>
    </dgm:pt>
    <dgm:pt modelId="{AEEE0550-E52E-47B6-B6F0-B8C9F5180B9C}" type="sibTrans" cxnId="{EC566AD5-7FA5-46F2-88CB-253AD5870751}">
      <dgm:prSet/>
      <dgm:spPr/>
      <dgm:t>
        <a:bodyPr/>
        <a:lstStyle/>
        <a:p>
          <a:endParaRPr lang="en-US"/>
        </a:p>
      </dgm:t>
    </dgm:pt>
    <dgm:pt modelId="{5B426219-7F76-4866-97A5-7B5D7F01DE0F}">
      <dgm:prSet/>
      <dgm:spPr/>
      <dgm:t>
        <a:bodyPr/>
        <a:lstStyle/>
        <a:p>
          <a:r>
            <a:rPr lang="en-US"/>
            <a:t>For tabular data:</a:t>
          </a:r>
        </a:p>
      </dgm:t>
    </dgm:pt>
    <dgm:pt modelId="{9F8D99C9-9B9A-4F3C-97D1-AFBA2CD70D17}" type="parTrans" cxnId="{8CC0C7C3-7C3C-4D37-8062-8F81ED7210D0}">
      <dgm:prSet/>
      <dgm:spPr/>
      <dgm:t>
        <a:bodyPr/>
        <a:lstStyle/>
        <a:p>
          <a:endParaRPr lang="en-US"/>
        </a:p>
      </dgm:t>
    </dgm:pt>
    <dgm:pt modelId="{66507763-71AB-4E05-809C-C818E3B05247}" type="sibTrans" cxnId="{8CC0C7C3-7C3C-4D37-8062-8F81ED7210D0}">
      <dgm:prSet/>
      <dgm:spPr/>
      <dgm:t>
        <a:bodyPr/>
        <a:lstStyle/>
        <a:p>
          <a:endParaRPr lang="en-US"/>
        </a:p>
      </dgm:t>
    </dgm:pt>
    <dgm:pt modelId="{25C1CD24-1CF3-4043-908D-51BBCBCBFD75}">
      <dgm:prSet/>
      <dgm:spPr/>
      <dgm:t>
        <a:bodyPr/>
        <a:lstStyle/>
        <a:p>
          <a:r>
            <a:rPr lang="en-US"/>
            <a:t>Ensure the range isn’t too large (relatively)</a:t>
          </a:r>
        </a:p>
      </dgm:t>
    </dgm:pt>
    <dgm:pt modelId="{37E6BCF3-E05C-4D55-BA78-5D0D8FEA0DC9}" type="parTrans" cxnId="{477E836E-0819-4A99-BD44-08FB28E4A257}">
      <dgm:prSet/>
      <dgm:spPr/>
      <dgm:t>
        <a:bodyPr/>
        <a:lstStyle/>
        <a:p>
          <a:endParaRPr lang="en-US"/>
        </a:p>
      </dgm:t>
    </dgm:pt>
    <dgm:pt modelId="{BE921FA1-988D-47E5-B90E-454249461280}" type="sibTrans" cxnId="{477E836E-0819-4A99-BD44-08FB28E4A257}">
      <dgm:prSet/>
      <dgm:spPr/>
      <dgm:t>
        <a:bodyPr/>
        <a:lstStyle/>
        <a:p>
          <a:endParaRPr lang="en-US"/>
        </a:p>
      </dgm:t>
    </dgm:pt>
    <dgm:pt modelId="{7701B267-61A1-451A-80FB-B7B2B9DC4AA2}">
      <dgm:prSet/>
      <dgm:spPr/>
      <dgm:t>
        <a:bodyPr/>
        <a:lstStyle/>
        <a:p>
          <a:r>
            <a:rPr lang="en-US"/>
            <a:t>Dealing with missing (NULL) values – (remove entire row or fill a value?)</a:t>
          </a:r>
        </a:p>
      </dgm:t>
    </dgm:pt>
    <dgm:pt modelId="{12DD9B1E-9BC7-41C8-BE70-188418B7C498}" type="parTrans" cxnId="{763ED020-58AD-4A0E-BB3C-0E99E9C02529}">
      <dgm:prSet/>
      <dgm:spPr/>
      <dgm:t>
        <a:bodyPr/>
        <a:lstStyle/>
        <a:p>
          <a:endParaRPr lang="en-US"/>
        </a:p>
      </dgm:t>
    </dgm:pt>
    <dgm:pt modelId="{392BB4C4-F6FA-40E9-89F4-2593D80A7CD1}" type="sibTrans" cxnId="{763ED020-58AD-4A0E-BB3C-0E99E9C02529}">
      <dgm:prSet/>
      <dgm:spPr/>
      <dgm:t>
        <a:bodyPr/>
        <a:lstStyle/>
        <a:p>
          <a:endParaRPr lang="en-US"/>
        </a:p>
      </dgm:t>
    </dgm:pt>
    <dgm:pt modelId="{947EF4D6-5760-4DC2-A866-2433C461AB37}">
      <dgm:prSet/>
      <dgm:spPr/>
      <dgm:t>
        <a:bodyPr/>
        <a:lstStyle/>
        <a:p>
          <a:r>
            <a:rPr lang="en-US" dirty="0"/>
            <a:t>Are they numeric or categorical?</a:t>
          </a:r>
        </a:p>
      </dgm:t>
    </dgm:pt>
    <dgm:pt modelId="{351EEFAE-AC33-4D82-B60C-32631FD73206}" type="parTrans" cxnId="{AF1D3442-596A-4B61-8BD0-1363922C5764}">
      <dgm:prSet/>
      <dgm:spPr/>
      <dgm:t>
        <a:bodyPr/>
        <a:lstStyle/>
        <a:p>
          <a:endParaRPr lang="en-US"/>
        </a:p>
      </dgm:t>
    </dgm:pt>
    <dgm:pt modelId="{59CEBED1-D688-4718-B419-CD54A5549E2A}" type="sibTrans" cxnId="{AF1D3442-596A-4B61-8BD0-1363922C5764}">
      <dgm:prSet/>
      <dgm:spPr/>
      <dgm:t>
        <a:bodyPr/>
        <a:lstStyle/>
        <a:p>
          <a:endParaRPr lang="en-US"/>
        </a:p>
      </dgm:t>
    </dgm:pt>
    <dgm:pt modelId="{3149A16D-EBB7-405B-A160-D969977587A8}">
      <dgm:prSet/>
      <dgm:spPr/>
      <dgm:t>
        <a:bodyPr/>
        <a:lstStyle/>
        <a:p>
          <a:r>
            <a:rPr lang="en-US" dirty="0"/>
            <a:t>One Hot Encoding?</a:t>
          </a:r>
        </a:p>
      </dgm:t>
    </dgm:pt>
    <dgm:pt modelId="{554313FD-B032-46D3-8155-2656C5A21C21}" type="parTrans" cxnId="{65B5FD75-7E16-43BF-883D-0A80F84E5250}">
      <dgm:prSet/>
      <dgm:spPr/>
      <dgm:t>
        <a:bodyPr/>
        <a:lstStyle/>
        <a:p>
          <a:endParaRPr lang="en-US"/>
        </a:p>
      </dgm:t>
    </dgm:pt>
    <dgm:pt modelId="{810738FE-C3E3-4296-8B31-11109C4F3F98}" type="sibTrans" cxnId="{65B5FD75-7E16-43BF-883D-0A80F84E5250}">
      <dgm:prSet/>
      <dgm:spPr/>
      <dgm:t>
        <a:bodyPr/>
        <a:lstStyle/>
        <a:p>
          <a:endParaRPr lang="en-US"/>
        </a:p>
      </dgm:t>
    </dgm:pt>
    <dgm:pt modelId="{E3FB007E-C3CC-465E-BB9C-91E75EE333F6}" type="pres">
      <dgm:prSet presAssocID="{0370B8E7-3535-49C5-A255-F136AE3D5E69}" presName="linear" presStyleCnt="0">
        <dgm:presLayoutVars>
          <dgm:animLvl val="lvl"/>
          <dgm:resizeHandles val="exact"/>
        </dgm:presLayoutVars>
      </dgm:prSet>
      <dgm:spPr/>
    </dgm:pt>
    <dgm:pt modelId="{4B04CD06-C3D5-42C7-9378-1E1B24C87ED0}" type="pres">
      <dgm:prSet presAssocID="{9A09F94F-589D-44B5-95DF-4213B3F24A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491490-88A9-4B98-BA1F-09DEE2B8F3F7}" type="pres">
      <dgm:prSet presAssocID="{831DBBA1-D095-4977-B2A3-F22DC50BBC58}" presName="spacer" presStyleCnt="0"/>
      <dgm:spPr/>
    </dgm:pt>
    <dgm:pt modelId="{9222E110-F191-439A-BC5A-CFF0CC7303BD}" type="pres">
      <dgm:prSet presAssocID="{09F013DD-4B1D-46ED-8D1B-3667E0E49C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AC4F85-39BC-4443-B24F-28F671363633}" type="pres">
      <dgm:prSet presAssocID="{0FDFD92F-DD13-4485-979A-884DA6B3278D}" presName="spacer" presStyleCnt="0"/>
      <dgm:spPr/>
    </dgm:pt>
    <dgm:pt modelId="{66742425-6752-493C-A1AD-E667F6985897}" type="pres">
      <dgm:prSet presAssocID="{2D36E45E-298C-4256-B933-3BD1B38EE1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1C498D-3E5C-4A4A-AA84-F9EA5AC26D5F}" type="pres">
      <dgm:prSet presAssocID="{2D36E45E-298C-4256-B933-3BD1B38EE14B}" presName="childText" presStyleLbl="revTx" presStyleIdx="0" presStyleCnt="2">
        <dgm:presLayoutVars>
          <dgm:bulletEnabled val="1"/>
        </dgm:presLayoutVars>
      </dgm:prSet>
      <dgm:spPr/>
    </dgm:pt>
    <dgm:pt modelId="{7926530F-A15B-48A5-88C9-9292BF27DAB9}" type="pres">
      <dgm:prSet presAssocID="{5B426219-7F76-4866-97A5-7B5D7F01DE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E8E01B-BDCB-4408-91E9-E22FE6945A45}" type="pres">
      <dgm:prSet presAssocID="{5B426219-7F76-4866-97A5-7B5D7F01DE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0C78811-73BD-44D6-A71C-04F5E80B505B}" srcId="{0370B8E7-3535-49C5-A255-F136AE3D5E69}" destId="{09F013DD-4B1D-46ED-8D1B-3667E0E49CDB}" srcOrd="1" destOrd="0" parTransId="{61CDBB18-7002-40E0-A3D4-4FC8BB0088E9}" sibTransId="{0FDFD92F-DD13-4485-979A-884DA6B3278D}"/>
    <dgm:cxn modelId="{D7EB4A12-5DEE-40B9-87E8-E2EA5C7D6871}" srcId="{2D36E45E-298C-4256-B933-3BD1B38EE14B}" destId="{50DCEAAB-49F2-4101-A0EE-36A872B7DA29}" srcOrd="0" destOrd="0" parTransId="{CD2B48C4-1A19-44A6-83B1-BD95091D00D9}" sibTransId="{55BFB321-8E64-475A-9EB1-0F569FC6B3EA}"/>
    <dgm:cxn modelId="{8777E31E-74BB-45CB-A370-8C4A5477EE44}" srcId="{2D36E45E-298C-4256-B933-3BD1B38EE14B}" destId="{5D876516-25AE-4E7F-A5DE-737648C04EAE}" srcOrd="1" destOrd="0" parTransId="{6CF2D5FA-D6B4-49CE-AE24-F8939FFDADF3}" sibTransId="{143D428C-18B6-4879-B55E-303743B4298B}"/>
    <dgm:cxn modelId="{763ED020-58AD-4A0E-BB3C-0E99E9C02529}" srcId="{5B426219-7F76-4866-97A5-7B5D7F01DE0F}" destId="{7701B267-61A1-451A-80FB-B7B2B9DC4AA2}" srcOrd="1" destOrd="0" parTransId="{12DD9B1E-9BC7-41C8-BE70-188418B7C498}" sibTransId="{392BB4C4-F6FA-40E9-89F4-2593D80A7CD1}"/>
    <dgm:cxn modelId="{3DD2022C-FA5E-46D6-AD37-4B4389F423CE}" type="presOf" srcId="{50DCEAAB-49F2-4101-A0EE-36A872B7DA29}" destId="{391C498D-3E5C-4A4A-AA84-F9EA5AC26D5F}" srcOrd="0" destOrd="0" presId="urn:microsoft.com/office/officeart/2005/8/layout/vList2"/>
    <dgm:cxn modelId="{37C0342C-8B47-4428-AF01-BF7CBC5AA1A4}" type="presOf" srcId="{A43263F0-99D1-4F04-A936-76D6217E41EA}" destId="{391C498D-3E5C-4A4A-AA84-F9EA5AC26D5F}" srcOrd="0" destOrd="2" presId="urn:microsoft.com/office/officeart/2005/8/layout/vList2"/>
    <dgm:cxn modelId="{3C8F6C5B-5FA8-4546-9228-B62AFFE5A44C}" type="presOf" srcId="{7701B267-61A1-451A-80FB-B7B2B9DC4AA2}" destId="{B9E8E01B-BDCB-4408-91E9-E22FE6945A45}" srcOrd="0" destOrd="1" presId="urn:microsoft.com/office/officeart/2005/8/layout/vList2"/>
    <dgm:cxn modelId="{AF1D3442-596A-4B61-8BD0-1363922C5764}" srcId="{5B426219-7F76-4866-97A5-7B5D7F01DE0F}" destId="{947EF4D6-5760-4DC2-A866-2433C461AB37}" srcOrd="2" destOrd="0" parTransId="{351EEFAE-AC33-4D82-B60C-32631FD73206}" sibTransId="{59CEBED1-D688-4718-B419-CD54A5549E2A}"/>
    <dgm:cxn modelId="{A32E1665-A596-4C7F-8FA0-428459536C69}" type="presOf" srcId="{3149A16D-EBB7-405B-A160-D969977587A8}" destId="{B9E8E01B-BDCB-4408-91E9-E22FE6945A45}" srcOrd="0" destOrd="3" presId="urn:microsoft.com/office/officeart/2005/8/layout/vList2"/>
    <dgm:cxn modelId="{F22D9D4D-A94A-4B9A-8C99-D0861CC3094D}" srcId="{0370B8E7-3535-49C5-A255-F136AE3D5E69}" destId="{9A09F94F-589D-44B5-95DF-4213B3F24ACF}" srcOrd="0" destOrd="0" parTransId="{C9A3EC8D-7931-48A7-B5AF-14288E919216}" sibTransId="{831DBBA1-D095-4977-B2A3-F22DC50BBC58}"/>
    <dgm:cxn modelId="{477E836E-0819-4A99-BD44-08FB28E4A257}" srcId="{5B426219-7F76-4866-97A5-7B5D7F01DE0F}" destId="{25C1CD24-1CF3-4043-908D-51BBCBCBFD75}" srcOrd="0" destOrd="0" parTransId="{37E6BCF3-E05C-4D55-BA78-5D0D8FEA0DC9}" sibTransId="{BE921FA1-988D-47E5-B90E-454249461280}"/>
    <dgm:cxn modelId="{0325F470-CA3A-4891-99EA-036899E85A91}" type="presOf" srcId="{9A09F94F-589D-44B5-95DF-4213B3F24ACF}" destId="{4B04CD06-C3D5-42C7-9378-1E1B24C87ED0}" srcOrd="0" destOrd="0" presId="urn:microsoft.com/office/officeart/2005/8/layout/vList2"/>
    <dgm:cxn modelId="{65B5FD75-7E16-43BF-883D-0A80F84E5250}" srcId="{5B426219-7F76-4866-97A5-7B5D7F01DE0F}" destId="{3149A16D-EBB7-405B-A160-D969977587A8}" srcOrd="3" destOrd="0" parTransId="{554313FD-B032-46D3-8155-2656C5A21C21}" sibTransId="{810738FE-C3E3-4296-8B31-11109C4F3F98}"/>
    <dgm:cxn modelId="{A81D0B7B-ECD9-492E-9AD9-2361C425A031}" type="presOf" srcId="{0370B8E7-3535-49C5-A255-F136AE3D5E69}" destId="{E3FB007E-C3CC-465E-BB9C-91E75EE333F6}" srcOrd="0" destOrd="0" presId="urn:microsoft.com/office/officeart/2005/8/layout/vList2"/>
    <dgm:cxn modelId="{0A91767E-551B-4AA9-A75C-065BFFCEAD25}" type="presOf" srcId="{947EF4D6-5760-4DC2-A866-2433C461AB37}" destId="{B9E8E01B-BDCB-4408-91E9-E22FE6945A45}" srcOrd="0" destOrd="2" presId="urn:microsoft.com/office/officeart/2005/8/layout/vList2"/>
    <dgm:cxn modelId="{1AA1F3B6-C4CE-437F-926B-5B212338B55D}" type="presOf" srcId="{5D876516-25AE-4E7F-A5DE-737648C04EAE}" destId="{391C498D-3E5C-4A4A-AA84-F9EA5AC26D5F}" srcOrd="0" destOrd="1" presId="urn:microsoft.com/office/officeart/2005/8/layout/vList2"/>
    <dgm:cxn modelId="{71E73EBF-CA73-4354-8D28-30419CE84FE2}" type="presOf" srcId="{09F013DD-4B1D-46ED-8D1B-3667E0E49CDB}" destId="{9222E110-F191-439A-BC5A-CFF0CC7303BD}" srcOrd="0" destOrd="0" presId="urn:microsoft.com/office/officeart/2005/8/layout/vList2"/>
    <dgm:cxn modelId="{8CC0C7C3-7C3C-4D37-8062-8F81ED7210D0}" srcId="{0370B8E7-3535-49C5-A255-F136AE3D5E69}" destId="{5B426219-7F76-4866-97A5-7B5D7F01DE0F}" srcOrd="3" destOrd="0" parTransId="{9F8D99C9-9B9A-4F3C-97D1-AFBA2CD70D17}" sibTransId="{66507763-71AB-4E05-809C-C818E3B05247}"/>
    <dgm:cxn modelId="{EBEE1DC9-2791-451A-9BAE-FB4BBABE8C36}" type="presOf" srcId="{5B426219-7F76-4866-97A5-7B5D7F01DE0F}" destId="{7926530F-A15B-48A5-88C9-9292BF27DAB9}" srcOrd="0" destOrd="0" presId="urn:microsoft.com/office/officeart/2005/8/layout/vList2"/>
    <dgm:cxn modelId="{EC566AD5-7FA5-46F2-88CB-253AD5870751}" srcId="{2D36E45E-298C-4256-B933-3BD1B38EE14B}" destId="{A43263F0-99D1-4F04-A936-76D6217E41EA}" srcOrd="2" destOrd="0" parTransId="{A6FD7FF4-A0B9-43DE-AC8D-DD0598ABAB66}" sibTransId="{AEEE0550-E52E-47B6-B6F0-B8C9F5180B9C}"/>
    <dgm:cxn modelId="{531F22DB-F16F-4C97-AA35-CBFA73AF7369}" type="presOf" srcId="{25C1CD24-1CF3-4043-908D-51BBCBCBFD75}" destId="{B9E8E01B-BDCB-4408-91E9-E22FE6945A45}" srcOrd="0" destOrd="0" presId="urn:microsoft.com/office/officeart/2005/8/layout/vList2"/>
    <dgm:cxn modelId="{6E166AE6-AF4D-4E87-A048-675BB2E0B2F5}" type="presOf" srcId="{2D36E45E-298C-4256-B933-3BD1B38EE14B}" destId="{66742425-6752-493C-A1AD-E667F6985897}" srcOrd="0" destOrd="0" presId="urn:microsoft.com/office/officeart/2005/8/layout/vList2"/>
    <dgm:cxn modelId="{A46675E8-9583-4939-AC4D-FE45EBCA571F}" srcId="{0370B8E7-3535-49C5-A255-F136AE3D5E69}" destId="{2D36E45E-298C-4256-B933-3BD1B38EE14B}" srcOrd="2" destOrd="0" parTransId="{EE917DBE-F1B4-47AB-A369-8F79FD699533}" sibTransId="{C3A089BD-69A2-45F8-AADB-45AB6609C7E7}"/>
    <dgm:cxn modelId="{3B5074D9-4480-47C8-9EB4-73D584DEC782}" type="presParOf" srcId="{E3FB007E-C3CC-465E-BB9C-91E75EE333F6}" destId="{4B04CD06-C3D5-42C7-9378-1E1B24C87ED0}" srcOrd="0" destOrd="0" presId="urn:microsoft.com/office/officeart/2005/8/layout/vList2"/>
    <dgm:cxn modelId="{F431300E-34DA-4376-9629-B6AE55258461}" type="presParOf" srcId="{E3FB007E-C3CC-465E-BB9C-91E75EE333F6}" destId="{D6491490-88A9-4B98-BA1F-09DEE2B8F3F7}" srcOrd="1" destOrd="0" presId="urn:microsoft.com/office/officeart/2005/8/layout/vList2"/>
    <dgm:cxn modelId="{3E765C1F-12B9-4C18-BA05-FBB8EEBB2D8E}" type="presParOf" srcId="{E3FB007E-C3CC-465E-BB9C-91E75EE333F6}" destId="{9222E110-F191-439A-BC5A-CFF0CC7303BD}" srcOrd="2" destOrd="0" presId="urn:microsoft.com/office/officeart/2005/8/layout/vList2"/>
    <dgm:cxn modelId="{76B7D65D-12C3-44B7-A18F-E1E618DCECAA}" type="presParOf" srcId="{E3FB007E-C3CC-465E-BB9C-91E75EE333F6}" destId="{B4AC4F85-39BC-4443-B24F-28F671363633}" srcOrd="3" destOrd="0" presId="urn:microsoft.com/office/officeart/2005/8/layout/vList2"/>
    <dgm:cxn modelId="{E1E64A82-71C0-41F3-AEB6-76E622386F86}" type="presParOf" srcId="{E3FB007E-C3CC-465E-BB9C-91E75EE333F6}" destId="{66742425-6752-493C-A1AD-E667F6985897}" srcOrd="4" destOrd="0" presId="urn:microsoft.com/office/officeart/2005/8/layout/vList2"/>
    <dgm:cxn modelId="{8AD36964-3871-45DC-87AF-8A95DCAFB4C9}" type="presParOf" srcId="{E3FB007E-C3CC-465E-BB9C-91E75EE333F6}" destId="{391C498D-3E5C-4A4A-AA84-F9EA5AC26D5F}" srcOrd="5" destOrd="0" presId="urn:microsoft.com/office/officeart/2005/8/layout/vList2"/>
    <dgm:cxn modelId="{4D249802-7D8F-4A54-A8A1-79C8BE8D1E31}" type="presParOf" srcId="{E3FB007E-C3CC-465E-BB9C-91E75EE333F6}" destId="{7926530F-A15B-48A5-88C9-9292BF27DAB9}" srcOrd="6" destOrd="0" presId="urn:microsoft.com/office/officeart/2005/8/layout/vList2"/>
    <dgm:cxn modelId="{0DC55693-F3C5-4FA1-8F7B-19C361A2BDD7}" type="presParOf" srcId="{E3FB007E-C3CC-465E-BB9C-91E75EE333F6}" destId="{B9E8E01B-BDCB-4408-91E9-E22FE6945A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C8F6C-4B86-49EA-8CB5-5C2D89B27D1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B5D353-7E43-4A3D-B623-CFCFB981500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Syllabus/textbooks don’t contain the same questions as the exam</a:t>
          </a:r>
        </a:p>
      </dgm:t>
    </dgm:pt>
    <dgm:pt modelId="{8967E887-797B-44A8-9CBF-231852388397}" type="parTrans" cxnId="{F7EE5683-BB2D-4E0B-8ED7-DEDAF4975BBD}">
      <dgm:prSet/>
      <dgm:spPr/>
      <dgm:t>
        <a:bodyPr/>
        <a:lstStyle/>
        <a:p>
          <a:endParaRPr lang="en-US" sz="3200"/>
        </a:p>
      </dgm:t>
    </dgm:pt>
    <dgm:pt modelId="{854EFD97-1D84-408A-8636-9B74CA4A3568}" type="sibTrans" cxnId="{F7EE5683-BB2D-4E0B-8ED7-DEDAF4975BBD}">
      <dgm:prSet/>
      <dgm:spPr/>
      <dgm:t>
        <a:bodyPr/>
        <a:lstStyle/>
        <a:p>
          <a:endParaRPr lang="en-US" sz="3200"/>
        </a:p>
      </dgm:t>
    </dgm:pt>
    <dgm:pt modelId="{5B2E448A-1782-40BE-AC44-EE45F72BBAD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3 groups of data needed:</a:t>
          </a:r>
        </a:p>
      </dgm:t>
    </dgm:pt>
    <dgm:pt modelId="{B4FEE7E3-203A-4CEA-8EC1-E63EC68AEDCF}" type="parTrans" cxnId="{68F49EC4-E61A-49CE-8AD1-E03D92FE43C0}">
      <dgm:prSet/>
      <dgm:spPr/>
      <dgm:t>
        <a:bodyPr/>
        <a:lstStyle/>
        <a:p>
          <a:endParaRPr lang="en-US" sz="3200"/>
        </a:p>
      </dgm:t>
    </dgm:pt>
    <dgm:pt modelId="{1AA49062-942B-445A-A354-317D5A430CCF}" type="sibTrans" cxnId="{68F49EC4-E61A-49CE-8AD1-E03D92FE43C0}">
      <dgm:prSet/>
      <dgm:spPr/>
      <dgm:t>
        <a:bodyPr/>
        <a:lstStyle/>
        <a:p>
          <a:endParaRPr lang="en-US" sz="3200"/>
        </a:p>
      </dgm:t>
    </dgm:pt>
    <dgm:pt modelId="{1FF76807-8B55-4440-970C-D2E548A3C3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Training – Most of your data (60%-80%) to learn from</a:t>
          </a:r>
        </a:p>
      </dgm:t>
    </dgm:pt>
    <dgm:pt modelId="{934BB04E-EBFE-49F3-84E1-60759C8ED74B}" type="parTrans" cxnId="{31A0B66A-78BC-4FF8-B0F3-F2C1D75000DD}">
      <dgm:prSet/>
      <dgm:spPr/>
      <dgm:t>
        <a:bodyPr/>
        <a:lstStyle/>
        <a:p>
          <a:endParaRPr lang="en-US" sz="3200"/>
        </a:p>
      </dgm:t>
    </dgm:pt>
    <dgm:pt modelId="{B7C1912A-F56A-4432-AA80-5CB1578ACDDC}" type="sibTrans" cxnId="{31A0B66A-78BC-4FF8-B0F3-F2C1D75000DD}">
      <dgm:prSet/>
      <dgm:spPr/>
      <dgm:t>
        <a:bodyPr/>
        <a:lstStyle/>
        <a:p>
          <a:endParaRPr lang="en-US" sz="3200"/>
        </a:p>
      </dgm:t>
    </dgm:pt>
    <dgm:pt modelId="{FDDD2382-782C-4F29-B053-DB217E4F8C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Testing – Small part of your data (10%-30%) for the exam</a:t>
          </a:r>
        </a:p>
      </dgm:t>
    </dgm:pt>
    <dgm:pt modelId="{FE13F387-FAC9-47A4-9E64-3316EC72C6F1}" type="parTrans" cxnId="{D834471C-1A4A-4130-9909-D05E81E049CD}">
      <dgm:prSet/>
      <dgm:spPr/>
      <dgm:t>
        <a:bodyPr/>
        <a:lstStyle/>
        <a:p>
          <a:endParaRPr lang="en-US" sz="3200"/>
        </a:p>
      </dgm:t>
    </dgm:pt>
    <dgm:pt modelId="{7C0A6A02-EF22-4005-877F-07E64E38C691}" type="sibTrans" cxnId="{D834471C-1A4A-4130-9909-D05E81E049CD}">
      <dgm:prSet/>
      <dgm:spPr/>
      <dgm:t>
        <a:bodyPr/>
        <a:lstStyle/>
        <a:p>
          <a:endParaRPr lang="en-US" sz="3200"/>
        </a:p>
      </dgm:t>
    </dgm:pt>
    <dgm:pt modelId="{B517D90C-E268-4467-BB62-D059B3B54E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Validation – Small part of data (10%-20%) for midterms after every chapter</a:t>
          </a:r>
        </a:p>
      </dgm:t>
    </dgm:pt>
    <dgm:pt modelId="{0BF5CA7C-8679-4040-8B61-03EAF34F1262}" type="parTrans" cxnId="{BB594612-70C6-48D6-AC40-4573A3847AC0}">
      <dgm:prSet/>
      <dgm:spPr/>
      <dgm:t>
        <a:bodyPr/>
        <a:lstStyle/>
        <a:p>
          <a:endParaRPr lang="en-US" sz="3200"/>
        </a:p>
      </dgm:t>
    </dgm:pt>
    <dgm:pt modelId="{48ADBD86-CE7D-45A1-9F75-39B135E0D187}" type="sibTrans" cxnId="{BB594612-70C6-48D6-AC40-4573A3847AC0}">
      <dgm:prSet/>
      <dgm:spPr/>
      <dgm:t>
        <a:bodyPr/>
        <a:lstStyle/>
        <a:p>
          <a:endParaRPr lang="en-US" sz="3200"/>
        </a:p>
      </dgm:t>
    </dgm:pt>
    <dgm:pt modelId="{923D99A1-C95E-45A1-9BCB-E8F491BE3C2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Take the entire dataset and split it into Training &amp; Testing (May use validation set too)</a:t>
          </a:r>
        </a:p>
      </dgm:t>
    </dgm:pt>
    <dgm:pt modelId="{A8F388AB-3E96-4787-8127-EC8361B38DE9}" type="parTrans" cxnId="{B5CB3BCE-C83D-4C3E-AE54-86C0BA293B7F}">
      <dgm:prSet/>
      <dgm:spPr/>
      <dgm:t>
        <a:bodyPr/>
        <a:lstStyle/>
        <a:p>
          <a:endParaRPr lang="en-US" sz="3200"/>
        </a:p>
      </dgm:t>
    </dgm:pt>
    <dgm:pt modelId="{1677115E-776B-4AC0-8FA6-345BCB7C25B2}" type="sibTrans" cxnId="{B5CB3BCE-C83D-4C3E-AE54-86C0BA293B7F}">
      <dgm:prSet/>
      <dgm:spPr/>
      <dgm:t>
        <a:bodyPr/>
        <a:lstStyle/>
        <a:p>
          <a:endParaRPr lang="en-US" sz="3200"/>
        </a:p>
      </dgm:t>
    </dgm:pt>
    <dgm:pt modelId="{B33C0ECE-D474-4113-9EA7-D41D643EEBFE}" type="pres">
      <dgm:prSet presAssocID="{380C8F6C-4B86-49EA-8CB5-5C2D89B27D1E}" presName="root" presStyleCnt="0">
        <dgm:presLayoutVars>
          <dgm:dir/>
          <dgm:resizeHandles val="exact"/>
        </dgm:presLayoutVars>
      </dgm:prSet>
      <dgm:spPr/>
    </dgm:pt>
    <dgm:pt modelId="{E937CA56-D48D-4FD8-8331-3660F9DA1FBA}" type="pres">
      <dgm:prSet presAssocID="{4CB5D353-7E43-4A3D-B623-CFCFB981500D}" presName="compNode" presStyleCnt="0"/>
      <dgm:spPr/>
    </dgm:pt>
    <dgm:pt modelId="{79ADBD19-6EEE-48BA-95B7-54AEF7E2A21F}" type="pres">
      <dgm:prSet presAssocID="{4CB5D353-7E43-4A3D-B623-CFCFB981500D}" presName="iconRect" presStyleLbl="node1" presStyleIdx="0" presStyleCnt="3" custScaleX="163275" custScaleY="139100" custLinFactNeighborX="63791" custLinFactNeighborY="-5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A94EF14-E574-4375-A285-CA72123BFA34}" type="pres">
      <dgm:prSet presAssocID="{4CB5D353-7E43-4A3D-B623-CFCFB981500D}" presName="iconSpace" presStyleCnt="0"/>
      <dgm:spPr/>
    </dgm:pt>
    <dgm:pt modelId="{E5EB49F7-A287-4090-BD79-D9DE036E7161}" type="pres">
      <dgm:prSet presAssocID="{4CB5D353-7E43-4A3D-B623-CFCFB981500D}" presName="parTx" presStyleLbl="revTx" presStyleIdx="0" presStyleCnt="6">
        <dgm:presLayoutVars>
          <dgm:chMax val="0"/>
          <dgm:chPref val="0"/>
        </dgm:presLayoutVars>
      </dgm:prSet>
      <dgm:spPr/>
    </dgm:pt>
    <dgm:pt modelId="{6C3DD02C-A8E7-4DBC-9329-DD91C2166474}" type="pres">
      <dgm:prSet presAssocID="{4CB5D353-7E43-4A3D-B623-CFCFB981500D}" presName="txSpace" presStyleCnt="0"/>
      <dgm:spPr/>
    </dgm:pt>
    <dgm:pt modelId="{C07BE0FE-FF37-455B-B4E4-C0404457355F}" type="pres">
      <dgm:prSet presAssocID="{4CB5D353-7E43-4A3D-B623-CFCFB981500D}" presName="desTx" presStyleLbl="revTx" presStyleIdx="1" presStyleCnt="6">
        <dgm:presLayoutVars/>
      </dgm:prSet>
      <dgm:spPr/>
    </dgm:pt>
    <dgm:pt modelId="{6B6C0E76-8185-4DA0-A3C5-0BBB5E64DB57}" type="pres">
      <dgm:prSet presAssocID="{854EFD97-1D84-408A-8636-9B74CA4A3568}" presName="sibTrans" presStyleCnt="0"/>
      <dgm:spPr/>
    </dgm:pt>
    <dgm:pt modelId="{5C943666-E24C-42B7-8228-9B909BC508E3}" type="pres">
      <dgm:prSet presAssocID="{5B2E448A-1782-40BE-AC44-EE45F72BBAD7}" presName="compNode" presStyleCnt="0"/>
      <dgm:spPr/>
    </dgm:pt>
    <dgm:pt modelId="{3D47DA8E-868D-4EE7-A814-3F294178A903}" type="pres">
      <dgm:prSet presAssocID="{5B2E448A-1782-40BE-AC44-EE45F72BBAD7}" presName="iconRect" presStyleLbl="node1" presStyleIdx="1" presStyleCnt="3" custScaleX="163275" custScaleY="139100" custLinFactNeighborX="58078" custLinFactNeighborY="-79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4EF0E6F-F0AB-45D7-A06D-0D00555CD92B}" type="pres">
      <dgm:prSet presAssocID="{5B2E448A-1782-40BE-AC44-EE45F72BBAD7}" presName="iconSpace" presStyleCnt="0"/>
      <dgm:spPr/>
    </dgm:pt>
    <dgm:pt modelId="{204901B7-9BF9-4888-BB6B-87B41C16304E}" type="pres">
      <dgm:prSet presAssocID="{5B2E448A-1782-40BE-AC44-EE45F72BBAD7}" presName="parTx" presStyleLbl="revTx" presStyleIdx="2" presStyleCnt="6" custLinFactNeighborX="-7664" custLinFactNeighborY="-906">
        <dgm:presLayoutVars>
          <dgm:chMax val="0"/>
          <dgm:chPref val="0"/>
        </dgm:presLayoutVars>
      </dgm:prSet>
      <dgm:spPr/>
    </dgm:pt>
    <dgm:pt modelId="{A498BBFC-33A7-4810-8D22-7C50C2880A59}" type="pres">
      <dgm:prSet presAssocID="{5B2E448A-1782-40BE-AC44-EE45F72BBAD7}" presName="txSpace" presStyleCnt="0"/>
      <dgm:spPr/>
    </dgm:pt>
    <dgm:pt modelId="{004FA84C-F1F0-4100-B8A1-C7710B6170B4}" type="pres">
      <dgm:prSet presAssocID="{5B2E448A-1782-40BE-AC44-EE45F72BBAD7}" presName="desTx" presStyleLbl="revTx" presStyleIdx="3" presStyleCnt="6" custScaleY="2000000" custLinFactY="-28000000" custLinFactNeighborX="-8352" custLinFactNeighborY="-28039350">
        <dgm:presLayoutVars/>
      </dgm:prSet>
      <dgm:spPr/>
    </dgm:pt>
    <dgm:pt modelId="{47F53E68-2F09-4406-82E7-F845C9B5E31C}" type="pres">
      <dgm:prSet presAssocID="{1AA49062-942B-445A-A354-317D5A430CCF}" presName="sibTrans" presStyleCnt="0"/>
      <dgm:spPr/>
    </dgm:pt>
    <dgm:pt modelId="{0E648985-3870-408B-A41A-80D2999CB785}" type="pres">
      <dgm:prSet presAssocID="{923D99A1-C95E-45A1-9BCB-E8F491BE3C23}" presName="compNode" presStyleCnt="0"/>
      <dgm:spPr/>
    </dgm:pt>
    <dgm:pt modelId="{3190E901-9EB4-4950-8558-C1ECF7B7D38D}" type="pres">
      <dgm:prSet presAssocID="{923D99A1-C95E-45A1-9BCB-E8F491BE3C23}" presName="iconRect" presStyleLbl="node1" presStyleIdx="2" presStyleCnt="3" custScaleX="199382" custScaleY="139100" custLinFactNeighborX="69475" custLinFactNeighborY="346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2E0E9D-C7D9-4710-ACC4-0DF984FFCB6F}" type="pres">
      <dgm:prSet presAssocID="{923D99A1-C95E-45A1-9BCB-E8F491BE3C23}" presName="iconSpace" presStyleCnt="0"/>
      <dgm:spPr/>
    </dgm:pt>
    <dgm:pt modelId="{CE2DB6BD-0156-4E1A-9888-47A429BE71E9}" type="pres">
      <dgm:prSet presAssocID="{923D99A1-C95E-45A1-9BCB-E8F491BE3C23}" presName="parTx" presStyleLbl="revTx" presStyleIdx="4" presStyleCnt="6">
        <dgm:presLayoutVars>
          <dgm:chMax val="0"/>
          <dgm:chPref val="0"/>
        </dgm:presLayoutVars>
      </dgm:prSet>
      <dgm:spPr/>
    </dgm:pt>
    <dgm:pt modelId="{78AE5DCE-7453-44A4-95EA-D13B360CEA0A}" type="pres">
      <dgm:prSet presAssocID="{923D99A1-C95E-45A1-9BCB-E8F491BE3C23}" presName="txSpace" presStyleCnt="0"/>
      <dgm:spPr/>
    </dgm:pt>
    <dgm:pt modelId="{893A5303-0982-4D13-A6A5-86B0BCA1BF13}" type="pres">
      <dgm:prSet presAssocID="{923D99A1-C95E-45A1-9BCB-E8F491BE3C23}" presName="desTx" presStyleLbl="revTx" presStyleIdx="5" presStyleCnt="6">
        <dgm:presLayoutVars/>
      </dgm:prSet>
      <dgm:spPr/>
    </dgm:pt>
  </dgm:ptLst>
  <dgm:cxnLst>
    <dgm:cxn modelId="{A8A15203-A316-4D71-93C9-6B320C9A5866}" type="presOf" srcId="{FDDD2382-782C-4F29-B053-DB217E4F8C68}" destId="{004FA84C-F1F0-4100-B8A1-C7710B6170B4}" srcOrd="0" destOrd="1" presId="urn:microsoft.com/office/officeart/2018/2/layout/IconLabelDescriptionList"/>
    <dgm:cxn modelId="{D0DEFC09-93D7-4456-BB2F-EE49AA3B40BE}" type="presOf" srcId="{B517D90C-E268-4467-BB62-D059B3B54EF0}" destId="{004FA84C-F1F0-4100-B8A1-C7710B6170B4}" srcOrd="0" destOrd="2" presId="urn:microsoft.com/office/officeart/2018/2/layout/IconLabelDescriptionList"/>
    <dgm:cxn modelId="{BB594612-70C6-48D6-AC40-4573A3847AC0}" srcId="{5B2E448A-1782-40BE-AC44-EE45F72BBAD7}" destId="{B517D90C-E268-4467-BB62-D059B3B54EF0}" srcOrd="2" destOrd="0" parTransId="{0BF5CA7C-8679-4040-8B61-03EAF34F1262}" sibTransId="{48ADBD86-CE7D-45A1-9F75-39B135E0D187}"/>
    <dgm:cxn modelId="{D834471C-1A4A-4130-9909-D05E81E049CD}" srcId="{5B2E448A-1782-40BE-AC44-EE45F72BBAD7}" destId="{FDDD2382-782C-4F29-B053-DB217E4F8C68}" srcOrd="1" destOrd="0" parTransId="{FE13F387-FAC9-47A4-9E64-3316EC72C6F1}" sibTransId="{7C0A6A02-EF22-4005-877F-07E64E38C691}"/>
    <dgm:cxn modelId="{31A0B66A-78BC-4FF8-B0F3-F2C1D75000DD}" srcId="{5B2E448A-1782-40BE-AC44-EE45F72BBAD7}" destId="{1FF76807-8B55-4440-970C-D2E548A3C3EB}" srcOrd="0" destOrd="0" parTransId="{934BB04E-EBFE-49F3-84E1-60759C8ED74B}" sibTransId="{B7C1912A-F56A-4432-AA80-5CB1578ACDDC}"/>
    <dgm:cxn modelId="{850AD076-A654-4127-8890-1D4EB013639E}" type="presOf" srcId="{923D99A1-C95E-45A1-9BCB-E8F491BE3C23}" destId="{CE2DB6BD-0156-4E1A-9888-47A429BE71E9}" srcOrd="0" destOrd="0" presId="urn:microsoft.com/office/officeart/2018/2/layout/IconLabelDescriptionList"/>
    <dgm:cxn modelId="{F7EE5683-BB2D-4E0B-8ED7-DEDAF4975BBD}" srcId="{380C8F6C-4B86-49EA-8CB5-5C2D89B27D1E}" destId="{4CB5D353-7E43-4A3D-B623-CFCFB981500D}" srcOrd="0" destOrd="0" parTransId="{8967E887-797B-44A8-9CBF-231852388397}" sibTransId="{854EFD97-1D84-408A-8636-9B74CA4A3568}"/>
    <dgm:cxn modelId="{3B91408B-E581-4746-AAB8-A4F85D574D85}" type="presOf" srcId="{5B2E448A-1782-40BE-AC44-EE45F72BBAD7}" destId="{204901B7-9BF9-4888-BB6B-87B41C16304E}" srcOrd="0" destOrd="0" presId="urn:microsoft.com/office/officeart/2018/2/layout/IconLabelDescriptionList"/>
    <dgm:cxn modelId="{2632A8A5-06D6-452C-AC03-3675B7B147D0}" type="presOf" srcId="{1FF76807-8B55-4440-970C-D2E548A3C3EB}" destId="{004FA84C-F1F0-4100-B8A1-C7710B6170B4}" srcOrd="0" destOrd="0" presId="urn:microsoft.com/office/officeart/2018/2/layout/IconLabelDescriptionList"/>
    <dgm:cxn modelId="{1DABF3BC-F431-4BD2-BBE6-B4262046AA35}" type="presOf" srcId="{4CB5D353-7E43-4A3D-B623-CFCFB981500D}" destId="{E5EB49F7-A287-4090-BD79-D9DE036E7161}" srcOrd="0" destOrd="0" presId="urn:microsoft.com/office/officeart/2018/2/layout/IconLabelDescriptionList"/>
    <dgm:cxn modelId="{68F49EC4-E61A-49CE-8AD1-E03D92FE43C0}" srcId="{380C8F6C-4B86-49EA-8CB5-5C2D89B27D1E}" destId="{5B2E448A-1782-40BE-AC44-EE45F72BBAD7}" srcOrd="1" destOrd="0" parTransId="{B4FEE7E3-203A-4CEA-8EC1-E63EC68AEDCF}" sibTransId="{1AA49062-942B-445A-A354-317D5A430CCF}"/>
    <dgm:cxn modelId="{B5CB3BCE-C83D-4C3E-AE54-86C0BA293B7F}" srcId="{380C8F6C-4B86-49EA-8CB5-5C2D89B27D1E}" destId="{923D99A1-C95E-45A1-9BCB-E8F491BE3C23}" srcOrd="2" destOrd="0" parTransId="{A8F388AB-3E96-4787-8127-EC8361B38DE9}" sibTransId="{1677115E-776B-4AC0-8FA6-345BCB7C25B2}"/>
    <dgm:cxn modelId="{E6CCC8E4-248A-46CD-9D7D-6F843B6E5394}" type="presOf" srcId="{380C8F6C-4B86-49EA-8CB5-5C2D89B27D1E}" destId="{B33C0ECE-D474-4113-9EA7-D41D643EEBFE}" srcOrd="0" destOrd="0" presId="urn:microsoft.com/office/officeart/2018/2/layout/IconLabelDescriptionList"/>
    <dgm:cxn modelId="{934F4DFC-CCD6-4C52-98D7-C363DEEEA04D}" type="presParOf" srcId="{B33C0ECE-D474-4113-9EA7-D41D643EEBFE}" destId="{E937CA56-D48D-4FD8-8331-3660F9DA1FBA}" srcOrd="0" destOrd="0" presId="urn:microsoft.com/office/officeart/2018/2/layout/IconLabelDescriptionList"/>
    <dgm:cxn modelId="{4531C58F-C300-4EC6-98F9-A91DF5C9A581}" type="presParOf" srcId="{E937CA56-D48D-4FD8-8331-3660F9DA1FBA}" destId="{79ADBD19-6EEE-48BA-95B7-54AEF7E2A21F}" srcOrd="0" destOrd="0" presId="urn:microsoft.com/office/officeart/2018/2/layout/IconLabelDescriptionList"/>
    <dgm:cxn modelId="{C3373A6B-8006-49DD-9772-23A5FC026363}" type="presParOf" srcId="{E937CA56-D48D-4FD8-8331-3660F9DA1FBA}" destId="{FA94EF14-E574-4375-A285-CA72123BFA34}" srcOrd="1" destOrd="0" presId="urn:microsoft.com/office/officeart/2018/2/layout/IconLabelDescriptionList"/>
    <dgm:cxn modelId="{2E742598-155F-44C7-9D9C-4A04EF587961}" type="presParOf" srcId="{E937CA56-D48D-4FD8-8331-3660F9DA1FBA}" destId="{E5EB49F7-A287-4090-BD79-D9DE036E7161}" srcOrd="2" destOrd="0" presId="urn:microsoft.com/office/officeart/2018/2/layout/IconLabelDescriptionList"/>
    <dgm:cxn modelId="{EC5D4907-476B-4117-B250-CED3CC1604D0}" type="presParOf" srcId="{E937CA56-D48D-4FD8-8331-3660F9DA1FBA}" destId="{6C3DD02C-A8E7-4DBC-9329-DD91C2166474}" srcOrd="3" destOrd="0" presId="urn:microsoft.com/office/officeart/2018/2/layout/IconLabelDescriptionList"/>
    <dgm:cxn modelId="{6B5BFB38-AC31-4C7A-9282-26FBBCA1708D}" type="presParOf" srcId="{E937CA56-D48D-4FD8-8331-3660F9DA1FBA}" destId="{C07BE0FE-FF37-455B-B4E4-C0404457355F}" srcOrd="4" destOrd="0" presId="urn:microsoft.com/office/officeart/2018/2/layout/IconLabelDescriptionList"/>
    <dgm:cxn modelId="{14A34AD6-D964-4633-A6AF-2FF6C4D5ADFF}" type="presParOf" srcId="{B33C0ECE-D474-4113-9EA7-D41D643EEBFE}" destId="{6B6C0E76-8185-4DA0-A3C5-0BBB5E64DB57}" srcOrd="1" destOrd="0" presId="urn:microsoft.com/office/officeart/2018/2/layout/IconLabelDescriptionList"/>
    <dgm:cxn modelId="{3B81517F-8EC6-43D5-8026-2D1ECD13C839}" type="presParOf" srcId="{B33C0ECE-D474-4113-9EA7-D41D643EEBFE}" destId="{5C943666-E24C-42B7-8228-9B909BC508E3}" srcOrd="2" destOrd="0" presId="urn:microsoft.com/office/officeart/2018/2/layout/IconLabelDescriptionList"/>
    <dgm:cxn modelId="{9DFB2517-A25B-4476-92C8-C1F562947B79}" type="presParOf" srcId="{5C943666-E24C-42B7-8228-9B909BC508E3}" destId="{3D47DA8E-868D-4EE7-A814-3F294178A903}" srcOrd="0" destOrd="0" presId="urn:microsoft.com/office/officeart/2018/2/layout/IconLabelDescriptionList"/>
    <dgm:cxn modelId="{21AFD513-DD59-476E-BFD0-7BF8ADECFA42}" type="presParOf" srcId="{5C943666-E24C-42B7-8228-9B909BC508E3}" destId="{34EF0E6F-F0AB-45D7-A06D-0D00555CD92B}" srcOrd="1" destOrd="0" presId="urn:microsoft.com/office/officeart/2018/2/layout/IconLabelDescriptionList"/>
    <dgm:cxn modelId="{D9C883DE-B5AF-41FD-9DAF-B109F4534E0B}" type="presParOf" srcId="{5C943666-E24C-42B7-8228-9B909BC508E3}" destId="{204901B7-9BF9-4888-BB6B-87B41C16304E}" srcOrd="2" destOrd="0" presId="urn:microsoft.com/office/officeart/2018/2/layout/IconLabelDescriptionList"/>
    <dgm:cxn modelId="{BB555A60-1793-460B-A2DC-96DE3D9FCA2F}" type="presParOf" srcId="{5C943666-E24C-42B7-8228-9B909BC508E3}" destId="{A498BBFC-33A7-4810-8D22-7C50C2880A59}" srcOrd="3" destOrd="0" presId="urn:microsoft.com/office/officeart/2018/2/layout/IconLabelDescriptionList"/>
    <dgm:cxn modelId="{A3A3C49C-D1B9-4CF0-A94A-5B01C0AC680F}" type="presParOf" srcId="{5C943666-E24C-42B7-8228-9B909BC508E3}" destId="{004FA84C-F1F0-4100-B8A1-C7710B6170B4}" srcOrd="4" destOrd="0" presId="urn:microsoft.com/office/officeart/2018/2/layout/IconLabelDescriptionList"/>
    <dgm:cxn modelId="{DD7612C6-F420-4B9F-90EA-9981E56E002D}" type="presParOf" srcId="{B33C0ECE-D474-4113-9EA7-D41D643EEBFE}" destId="{47F53E68-2F09-4406-82E7-F845C9B5E31C}" srcOrd="3" destOrd="0" presId="urn:microsoft.com/office/officeart/2018/2/layout/IconLabelDescriptionList"/>
    <dgm:cxn modelId="{2E4838A4-E373-466F-9213-1E9FE8FF723E}" type="presParOf" srcId="{B33C0ECE-D474-4113-9EA7-D41D643EEBFE}" destId="{0E648985-3870-408B-A41A-80D2999CB785}" srcOrd="4" destOrd="0" presId="urn:microsoft.com/office/officeart/2018/2/layout/IconLabelDescriptionList"/>
    <dgm:cxn modelId="{723C533D-1FA0-4E3A-BB6B-8D95C8BECA1C}" type="presParOf" srcId="{0E648985-3870-408B-A41A-80D2999CB785}" destId="{3190E901-9EB4-4950-8558-C1ECF7B7D38D}" srcOrd="0" destOrd="0" presId="urn:microsoft.com/office/officeart/2018/2/layout/IconLabelDescriptionList"/>
    <dgm:cxn modelId="{86BD557C-5B9D-415D-9E7F-9758A95BE1CF}" type="presParOf" srcId="{0E648985-3870-408B-A41A-80D2999CB785}" destId="{302E0E9D-C7D9-4710-ACC4-0DF984FFCB6F}" srcOrd="1" destOrd="0" presId="urn:microsoft.com/office/officeart/2018/2/layout/IconLabelDescriptionList"/>
    <dgm:cxn modelId="{91B6D3B7-6A89-49BD-BB0F-7E7D3AF4A1A2}" type="presParOf" srcId="{0E648985-3870-408B-A41A-80D2999CB785}" destId="{CE2DB6BD-0156-4E1A-9888-47A429BE71E9}" srcOrd="2" destOrd="0" presId="urn:microsoft.com/office/officeart/2018/2/layout/IconLabelDescriptionList"/>
    <dgm:cxn modelId="{D4E435E9-29C6-4318-B75D-E8B493F1D0CF}" type="presParOf" srcId="{0E648985-3870-408B-A41A-80D2999CB785}" destId="{78AE5DCE-7453-44A4-95EA-D13B360CEA0A}" srcOrd="3" destOrd="0" presId="urn:microsoft.com/office/officeart/2018/2/layout/IconLabelDescriptionList"/>
    <dgm:cxn modelId="{1257BF04-3DA7-4B0C-91AC-C42EC1442754}" type="presParOf" srcId="{0E648985-3870-408B-A41A-80D2999CB785}" destId="{893A5303-0982-4D13-A6A5-86B0BCA1BF1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1AE98-4E74-4A86-8890-0725F6DD452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30F2AC-BD28-4760-91F8-870B93EB4CDC}">
      <dgm:prSet/>
      <dgm:spPr>
        <a:solidFill>
          <a:srgbClr val="C422CF"/>
        </a:solidFill>
        <a:ln>
          <a:solidFill>
            <a:srgbClr val="C422CF"/>
          </a:solidFill>
        </a:ln>
      </dgm:spPr>
      <dgm:t>
        <a:bodyPr/>
        <a:lstStyle/>
        <a:p>
          <a:r>
            <a:rPr lang="en-US"/>
            <a:t>Classification:</a:t>
          </a:r>
        </a:p>
      </dgm:t>
    </dgm:pt>
    <dgm:pt modelId="{828CA1FA-98E5-4E0A-BA3F-76CB8C584979}" type="parTrans" cxnId="{F39C040F-CB01-4B4C-AB1F-98FDA5B4D9B0}">
      <dgm:prSet/>
      <dgm:spPr/>
      <dgm:t>
        <a:bodyPr/>
        <a:lstStyle/>
        <a:p>
          <a:endParaRPr lang="en-US"/>
        </a:p>
      </dgm:t>
    </dgm:pt>
    <dgm:pt modelId="{2EE35092-3318-4248-9EBB-A1197FDA6647}" type="sibTrans" cxnId="{F39C040F-CB01-4B4C-AB1F-98FDA5B4D9B0}">
      <dgm:prSet/>
      <dgm:spPr/>
      <dgm:t>
        <a:bodyPr/>
        <a:lstStyle/>
        <a:p>
          <a:endParaRPr lang="en-US"/>
        </a:p>
      </dgm:t>
    </dgm:pt>
    <dgm:pt modelId="{D3FE2F36-A4A2-438F-848A-846F3C37A5A4}">
      <dgm:prSet/>
      <dgm:spPr>
        <a:noFill/>
        <a:ln>
          <a:solidFill>
            <a:srgbClr val="C422CF"/>
          </a:solidFill>
        </a:ln>
      </dgm:spPr>
      <dgm:t>
        <a:bodyPr/>
        <a:lstStyle/>
        <a:p>
          <a:r>
            <a:rPr lang="en-US"/>
            <a:t>Precision</a:t>
          </a:r>
        </a:p>
      </dgm:t>
    </dgm:pt>
    <dgm:pt modelId="{423C6078-6F76-418D-A3B2-1311B5740634}" type="parTrans" cxnId="{F392C337-2765-4271-B170-0E6FBBCD19E7}">
      <dgm:prSet/>
      <dgm:spPr/>
      <dgm:t>
        <a:bodyPr/>
        <a:lstStyle/>
        <a:p>
          <a:endParaRPr lang="en-US"/>
        </a:p>
      </dgm:t>
    </dgm:pt>
    <dgm:pt modelId="{8890D922-F78B-49F7-BDB7-0163E5BD9D65}" type="sibTrans" cxnId="{F392C337-2765-4271-B170-0E6FBBCD19E7}">
      <dgm:prSet/>
      <dgm:spPr/>
      <dgm:t>
        <a:bodyPr/>
        <a:lstStyle/>
        <a:p>
          <a:endParaRPr lang="en-US"/>
        </a:p>
      </dgm:t>
    </dgm:pt>
    <dgm:pt modelId="{8CA0A565-EACD-42F7-AF99-7AEED9C4313B}">
      <dgm:prSet/>
      <dgm:spPr>
        <a:noFill/>
        <a:ln>
          <a:solidFill>
            <a:srgbClr val="C422CF"/>
          </a:solidFill>
        </a:ln>
      </dgm:spPr>
      <dgm:t>
        <a:bodyPr/>
        <a:lstStyle/>
        <a:p>
          <a:r>
            <a:rPr lang="en-US"/>
            <a:t>Recall</a:t>
          </a:r>
        </a:p>
      </dgm:t>
    </dgm:pt>
    <dgm:pt modelId="{365CAB42-7F02-4042-8C45-D8611E7ECB92}" type="parTrans" cxnId="{2748EF1B-82AC-421A-AC4D-0285053C8118}">
      <dgm:prSet/>
      <dgm:spPr/>
      <dgm:t>
        <a:bodyPr/>
        <a:lstStyle/>
        <a:p>
          <a:endParaRPr lang="en-US"/>
        </a:p>
      </dgm:t>
    </dgm:pt>
    <dgm:pt modelId="{6C518828-D06C-430D-B1F8-ED33A85FA924}" type="sibTrans" cxnId="{2748EF1B-82AC-421A-AC4D-0285053C8118}">
      <dgm:prSet/>
      <dgm:spPr/>
      <dgm:t>
        <a:bodyPr/>
        <a:lstStyle/>
        <a:p>
          <a:endParaRPr lang="en-US"/>
        </a:p>
      </dgm:t>
    </dgm:pt>
    <dgm:pt modelId="{13C6F0FC-02D2-4770-B8C5-14929D5E95DC}">
      <dgm:prSet/>
      <dgm:spPr>
        <a:noFill/>
        <a:ln>
          <a:solidFill>
            <a:srgbClr val="C422CF"/>
          </a:solidFill>
        </a:ln>
      </dgm:spPr>
      <dgm:t>
        <a:bodyPr/>
        <a:lstStyle/>
        <a:p>
          <a:r>
            <a:rPr lang="en-US"/>
            <a:t>F1 Score</a:t>
          </a:r>
        </a:p>
      </dgm:t>
    </dgm:pt>
    <dgm:pt modelId="{A5E1A181-64DF-48F6-9B55-350FBFE434B6}" type="parTrans" cxnId="{526E7591-34A7-4E58-806A-995459414F2D}">
      <dgm:prSet/>
      <dgm:spPr/>
      <dgm:t>
        <a:bodyPr/>
        <a:lstStyle/>
        <a:p>
          <a:endParaRPr lang="en-US"/>
        </a:p>
      </dgm:t>
    </dgm:pt>
    <dgm:pt modelId="{CDD98B3A-1232-4FBB-8D6A-8C119816CED5}" type="sibTrans" cxnId="{526E7591-34A7-4E58-806A-995459414F2D}">
      <dgm:prSet/>
      <dgm:spPr/>
      <dgm:t>
        <a:bodyPr/>
        <a:lstStyle/>
        <a:p>
          <a:endParaRPr lang="en-US"/>
        </a:p>
      </dgm:t>
    </dgm:pt>
    <dgm:pt modelId="{262F5F07-71EC-41D4-ABBE-23FE9C7F4C23}">
      <dgm:prSet/>
      <dgm:spPr>
        <a:noFill/>
        <a:ln>
          <a:solidFill>
            <a:srgbClr val="C422CF"/>
          </a:solidFill>
        </a:ln>
      </dgm:spPr>
      <dgm:t>
        <a:bodyPr/>
        <a:lstStyle/>
        <a:p>
          <a:r>
            <a:rPr lang="en-US"/>
            <a:t>Accuracy</a:t>
          </a:r>
        </a:p>
      </dgm:t>
    </dgm:pt>
    <dgm:pt modelId="{7F2CD1FF-BCFD-43D4-AD8E-B14C0B1B48F1}" type="parTrans" cxnId="{82FC3E8F-D3BE-4F98-A02A-3D3083EEDF6E}">
      <dgm:prSet/>
      <dgm:spPr/>
      <dgm:t>
        <a:bodyPr/>
        <a:lstStyle/>
        <a:p>
          <a:endParaRPr lang="en-US"/>
        </a:p>
      </dgm:t>
    </dgm:pt>
    <dgm:pt modelId="{5EEA3A54-7E53-42A3-9FC4-2280391E9093}" type="sibTrans" cxnId="{82FC3E8F-D3BE-4F98-A02A-3D3083EEDF6E}">
      <dgm:prSet/>
      <dgm:spPr/>
      <dgm:t>
        <a:bodyPr/>
        <a:lstStyle/>
        <a:p>
          <a:endParaRPr lang="en-US"/>
        </a:p>
      </dgm:t>
    </dgm:pt>
    <dgm:pt modelId="{F029D00E-31C3-4EA1-8BBB-3935ECCF334E}">
      <dgm:prSet/>
      <dgm:spPr>
        <a:solidFill>
          <a:srgbClr val="9533DD"/>
        </a:solidFill>
      </dgm:spPr>
      <dgm:t>
        <a:bodyPr/>
        <a:lstStyle/>
        <a:p>
          <a:r>
            <a:rPr lang="en-US"/>
            <a:t>Regression:</a:t>
          </a:r>
        </a:p>
      </dgm:t>
    </dgm:pt>
    <dgm:pt modelId="{976AD759-E73A-4C48-83DB-A4E9C15B209E}" type="parTrans" cxnId="{792738A2-C443-4F30-AC25-3EDF16749491}">
      <dgm:prSet/>
      <dgm:spPr/>
      <dgm:t>
        <a:bodyPr/>
        <a:lstStyle/>
        <a:p>
          <a:endParaRPr lang="en-US"/>
        </a:p>
      </dgm:t>
    </dgm:pt>
    <dgm:pt modelId="{D2909E10-B2DB-424A-B8A6-F5E1D2DA487A}" type="sibTrans" cxnId="{792738A2-C443-4F30-AC25-3EDF16749491}">
      <dgm:prSet/>
      <dgm:spPr/>
      <dgm:t>
        <a:bodyPr/>
        <a:lstStyle/>
        <a:p>
          <a:endParaRPr lang="en-US"/>
        </a:p>
      </dgm:t>
    </dgm:pt>
    <dgm:pt modelId="{8656AC3C-F7B7-45E7-98A4-20A769969968}">
      <dgm:prSet/>
      <dgm:spPr>
        <a:ln>
          <a:solidFill>
            <a:srgbClr val="9533DD"/>
          </a:solidFill>
        </a:ln>
      </dgm:spPr>
      <dgm:t>
        <a:bodyPr/>
        <a:lstStyle/>
        <a:p>
          <a:r>
            <a:rPr lang="en-US"/>
            <a:t>MSE</a:t>
          </a:r>
        </a:p>
      </dgm:t>
    </dgm:pt>
    <dgm:pt modelId="{D0C19B13-203E-48E4-A727-918D14C326D4}" type="parTrans" cxnId="{2F05AD9D-D8C8-4F41-A0A8-4F8D7F12884A}">
      <dgm:prSet/>
      <dgm:spPr/>
      <dgm:t>
        <a:bodyPr/>
        <a:lstStyle/>
        <a:p>
          <a:endParaRPr lang="en-US"/>
        </a:p>
      </dgm:t>
    </dgm:pt>
    <dgm:pt modelId="{945261CA-1F8C-47EB-AF16-48389F585F03}" type="sibTrans" cxnId="{2F05AD9D-D8C8-4F41-A0A8-4F8D7F12884A}">
      <dgm:prSet/>
      <dgm:spPr/>
      <dgm:t>
        <a:bodyPr/>
        <a:lstStyle/>
        <a:p>
          <a:endParaRPr lang="en-US"/>
        </a:p>
      </dgm:t>
    </dgm:pt>
    <dgm:pt modelId="{BF5E5DBA-9456-470A-8008-0250E0761EA5}">
      <dgm:prSet/>
      <dgm:spPr>
        <a:ln>
          <a:solidFill>
            <a:srgbClr val="9533DD"/>
          </a:solidFill>
        </a:ln>
      </dgm:spPr>
      <dgm:t>
        <a:bodyPr/>
        <a:lstStyle/>
        <a:p>
          <a:r>
            <a:rPr lang="en-US"/>
            <a:t>RMSE</a:t>
          </a:r>
        </a:p>
      </dgm:t>
    </dgm:pt>
    <dgm:pt modelId="{2D7ED7E7-ABED-453C-AF8C-6F8F3B673F2E}" type="parTrans" cxnId="{DCB2464E-8569-4518-A169-C9FE9CFA8E22}">
      <dgm:prSet/>
      <dgm:spPr/>
      <dgm:t>
        <a:bodyPr/>
        <a:lstStyle/>
        <a:p>
          <a:endParaRPr lang="en-US"/>
        </a:p>
      </dgm:t>
    </dgm:pt>
    <dgm:pt modelId="{66DE85DF-C829-4D33-BAB3-045BFD7983C9}" type="sibTrans" cxnId="{DCB2464E-8569-4518-A169-C9FE9CFA8E22}">
      <dgm:prSet/>
      <dgm:spPr/>
      <dgm:t>
        <a:bodyPr/>
        <a:lstStyle/>
        <a:p>
          <a:endParaRPr lang="en-US"/>
        </a:p>
      </dgm:t>
    </dgm:pt>
    <dgm:pt modelId="{B686D06C-F9E0-4515-9F93-E2332F3A4CEE}">
      <dgm:prSet/>
      <dgm:spPr>
        <a:ln>
          <a:solidFill>
            <a:srgbClr val="9533DD"/>
          </a:solidFill>
        </a:ln>
      </dgm:spPr>
      <dgm:t>
        <a:bodyPr/>
        <a:lstStyle/>
        <a:p>
          <a:r>
            <a:rPr lang="en-US"/>
            <a:t>Accuracy</a:t>
          </a:r>
        </a:p>
      </dgm:t>
    </dgm:pt>
    <dgm:pt modelId="{5E22389F-7436-45DB-9CA7-F75B5C9B372A}" type="parTrans" cxnId="{C52DDE7D-4F2B-473F-8060-485D032BA062}">
      <dgm:prSet/>
      <dgm:spPr/>
      <dgm:t>
        <a:bodyPr/>
        <a:lstStyle/>
        <a:p>
          <a:endParaRPr lang="en-US"/>
        </a:p>
      </dgm:t>
    </dgm:pt>
    <dgm:pt modelId="{FFBBF2B6-53A9-446D-9020-A57B9625B66D}" type="sibTrans" cxnId="{C52DDE7D-4F2B-473F-8060-485D032BA062}">
      <dgm:prSet/>
      <dgm:spPr/>
      <dgm:t>
        <a:bodyPr/>
        <a:lstStyle/>
        <a:p>
          <a:endParaRPr lang="en-US"/>
        </a:p>
      </dgm:t>
    </dgm:pt>
    <dgm:pt modelId="{5F99B145-68C4-497A-9D50-D58DBA367D42}" type="pres">
      <dgm:prSet presAssocID="{55C1AE98-4E74-4A86-8890-0725F6DD4527}" presName="linear" presStyleCnt="0">
        <dgm:presLayoutVars>
          <dgm:dir/>
          <dgm:animLvl val="lvl"/>
          <dgm:resizeHandles val="exact"/>
        </dgm:presLayoutVars>
      </dgm:prSet>
      <dgm:spPr/>
    </dgm:pt>
    <dgm:pt modelId="{312C3C00-189B-4A1F-A085-125DA0B25B92}" type="pres">
      <dgm:prSet presAssocID="{AB30F2AC-BD28-4760-91F8-870B93EB4CDC}" presName="parentLin" presStyleCnt="0"/>
      <dgm:spPr/>
    </dgm:pt>
    <dgm:pt modelId="{0456C986-13FB-4759-A14D-4CEF1F899AF7}" type="pres">
      <dgm:prSet presAssocID="{AB30F2AC-BD28-4760-91F8-870B93EB4CDC}" presName="parentLeftMargin" presStyleLbl="node1" presStyleIdx="0" presStyleCnt="2"/>
      <dgm:spPr/>
    </dgm:pt>
    <dgm:pt modelId="{DCD3E837-97BF-4A7F-B259-28131538E209}" type="pres">
      <dgm:prSet presAssocID="{AB30F2AC-BD28-4760-91F8-870B93EB4C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37AEAE-A345-4F52-A3FD-367A87FB02F8}" type="pres">
      <dgm:prSet presAssocID="{AB30F2AC-BD28-4760-91F8-870B93EB4CDC}" presName="negativeSpace" presStyleCnt="0"/>
      <dgm:spPr/>
    </dgm:pt>
    <dgm:pt modelId="{61568F9A-A3A8-4890-8DCB-74A597C6A3F9}" type="pres">
      <dgm:prSet presAssocID="{AB30F2AC-BD28-4760-91F8-870B93EB4CDC}" presName="childText" presStyleLbl="conFgAcc1" presStyleIdx="0" presStyleCnt="2">
        <dgm:presLayoutVars>
          <dgm:bulletEnabled val="1"/>
        </dgm:presLayoutVars>
      </dgm:prSet>
      <dgm:spPr/>
    </dgm:pt>
    <dgm:pt modelId="{A680E51C-810C-4120-B7FB-112ECC1AAE88}" type="pres">
      <dgm:prSet presAssocID="{2EE35092-3318-4248-9EBB-A1197FDA6647}" presName="spaceBetweenRectangles" presStyleCnt="0"/>
      <dgm:spPr/>
    </dgm:pt>
    <dgm:pt modelId="{7E015EF2-3302-48A2-A2E8-63072431C127}" type="pres">
      <dgm:prSet presAssocID="{F029D00E-31C3-4EA1-8BBB-3935ECCF334E}" presName="parentLin" presStyleCnt="0"/>
      <dgm:spPr/>
    </dgm:pt>
    <dgm:pt modelId="{05FB5691-FAD2-422B-ABDC-CE3B49668102}" type="pres">
      <dgm:prSet presAssocID="{F029D00E-31C3-4EA1-8BBB-3935ECCF334E}" presName="parentLeftMargin" presStyleLbl="node1" presStyleIdx="0" presStyleCnt="2"/>
      <dgm:spPr/>
    </dgm:pt>
    <dgm:pt modelId="{E93F1F5A-FBF7-4FED-B74B-027550C87811}" type="pres">
      <dgm:prSet presAssocID="{F029D00E-31C3-4EA1-8BBB-3935ECCF33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3493F1-894C-4D06-A228-122DF358E45B}" type="pres">
      <dgm:prSet presAssocID="{F029D00E-31C3-4EA1-8BBB-3935ECCF334E}" presName="negativeSpace" presStyleCnt="0"/>
      <dgm:spPr/>
    </dgm:pt>
    <dgm:pt modelId="{51E841B0-931C-4C8D-810F-C3FAEEAA9775}" type="pres">
      <dgm:prSet presAssocID="{F029D00E-31C3-4EA1-8BBB-3935ECCF33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39C040F-CB01-4B4C-AB1F-98FDA5B4D9B0}" srcId="{55C1AE98-4E74-4A86-8890-0725F6DD4527}" destId="{AB30F2AC-BD28-4760-91F8-870B93EB4CDC}" srcOrd="0" destOrd="0" parTransId="{828CA1FA-98E5-4E0A-BA3F-76CB8C584979}" sibTransId="{2EE35092-3318-4248-9EBB-A1197FDA6647}"/>
    <dgm:cxn modelId="{AE8FA014-8271-48C6-8A13-0094A97611E0}" type="presOf" srcId="{BF5E5DBA-9456-470A-8008-0250E0761EA5}" destId="{51E841B0-931C-4C8D-810F-C3FAEEAA9775}" srcOrd="0" destOrd="1" presId="urn:microsoft.com/office/officeart/2005/8/layout/list1"/>
    <dgm:cxn modelId="{572F811B-EAA1-4CE4-94AC-84C34754A367}" type="presOf" srcId="{8CA0A565-EACD-42F7-AF99-7AEED9C4313B}" destId="{61568F9A-A3A8-4890-8DCB-74A597C6A3F9}" srcOrd="0" destOrd="1" presId="urn:microsoft.com/office/officeart/2005/8/layout/list1"/>
    <dgm:cxn modelId="{2748EF1B-82AC-421A-AC4D-0285053C8118}" srcId="{AB30F2AC-BD28-4760-91F8-870B93EB4CDC}" destId="{8CA0A565-EACD-42F7-AF99-7AEED9C4313B}" srcOrd="1" destOrd="0" parTransId="{365CAB42-7F02-4042-8C45-D8611E7ECB92}" sibTransId="{6C518828-D06C-430D-B1F8-ED33A85FA924}"/>
    <dgm:cxn modelId="{80E44636-E60A-496A-9D8A-AF13A93B371C}" type="presOf" srcId="{262F5F07-71EC-41D4-ABBE-23FE9C7F4C23}" destId="{61568F9A-A3A8-4890-8DCB-74A597C6A3F9}" srcOrd="0" destOrd="3" presId="urn:microsoft.com/office/officeart/2005/8/layout/list1"/>
    <dgm:cxn modelId="{F392C337-2765-4271-B170-0E6FBBCD19E7}" srcId="{AB30F2AC-BD28-4760-91F8-870B93EB4CDC}" destId="{D3FE2F36-A4A2-438F-848A-846F3C37A5A4}" srcOrd="0" destOrd="0" parTransId="{423C6078-6F76-418D-A3B2-1311B5740634}" sibTransId="{8890D922-F78B-49F7-BDB7-0163E5BD9D65}"/>
    <dgm:cxn modelId="{8C0CB35F-45B5-40A2-9F64-78883272AA96}" type="presOf" srcId="{F029D00E-31C3-4EA1-8BBB-3935ECCF334E}" destId="{E93F1F5A-FBF7-4FED-B74B-027550C87811}" srcOrd="1" destOrd="0" presId="urn:microsoft.com/office/officeart/2005/8/layout/list1"/>
    <dgm:cxn modelId="{D8ECFD48-CB30-4615-9027-6AC21445230C}" type="presOf" srcId="{55C1AE98-4E74-4A86-8890-0725F6DD4527}" destId="{5F99B145-68C4-497A-9D50-D58DBA367D42}" srcOrd="0" destOrd="0" presId="urn:microsoft.com/office/officeart/2005/8/layout/list1"/>
    <dgm:cxn modelId="{99772B4E-052E-474B-9FB5-9D6E1B4407D0}" type="presOf" srcId="{F029D00E-31C3-4EA1-8BBB-3935ECCF334E}" destId="{05FB5691-FAD2-422B-ABDC-CE3B49668102}" srcOrd="0" destOrd="0" presId="urn:microsoft.com/office/officeart/2005/8/layout/list1"/>
    <dgm:cxn modelId="{DCB2464E-8569-4518-A169-C9FE9CFA8E22}" srcId="{F029D00E-31C3-4EA1-8BBB-3935ECCF334E}" destId="{BF5E5DBA-9456-470A-8008-0250E0761EA5}" srcOrd="1" destOrd="0" parTransId="{2D7ED7E7-ABED-453C-AF8C-6F8F3B673F2E}" sibTransId="{66DE85DF-C829-4D33-BAB3-045BFD7983C9}"/>
    <dgm:cxn modelId="{C52DDE7D-4F2B-473F-8060-485D032BA062}" srcId="{F029D00E-31C3-4EA1-8BBB-3935ECCF334E}" destId="{B686D06C-F9E0-4515-9F93-E2332F3A4CEE}" srcOrd="2" destOrd="0" parTransId="{5E22389F-7436-45DB-9CA7-F75B5C9B372A}" sibTransId="{FFBBF2B6-53A9-446D-9020-A57B9625B66D}"/>
    <dgm:cxn modelId="{40C5448A-17B1-4E65-923C-9B945BAF75D4}" type="presOf" srcId="{AB30F2AC-BD28-4760-91F8-870B93EB4CDC}" destId="{0456C986-13FB-4759-A14D-4CEF1F899AF7}" srcOrd="0" destOrd="0" presId="urn:microsoft.com/office/officeart/2005/8/layout/list1"/>
    <dgm:cxn modelId="{82FC3E8F-D3BE-4F98-A02A-3D3083EEDF6E}" srcId="{AB30F2AC-BD28-4760-91F8-870B93EB4CDC}" destId="{262F5F07-71EC-41D4-ABBE-23FE9C7F4C23}" srcOrd="3" destOrd="0" parTransId="{7F2CD1FF-BCFD-43D4-AD8E-B14C0B1B48F1}" sibTransId="{5EEA3A54-7E53-42A3-9FC4-2280391E9093}"/>
    <dgm:cxn modelId="{526E7591-34A7-4E58-806A-995459414F2D}" srcId="{AB30F2AC-BD28-4760-91F8-870B93EB4CDC}" destId="{13C6F0FC-02D2-4770-B8C5-14929D5E95DC}" srcOrd="2" destOrd="0" parTransId="{A5E1A181-64DF-48F6-9B55-350FBFE434B6}" sibTransId="{CDD98B3A-1232-4FBB-8D6A-8C119816CED5}"/>
    <dgm:cxn modelId="{008E7F99-6542-4491-8643-511BBDCE5ADC}" type="presOf" srcId="{B686D06C-F9E0-4515-9F93-E2332F3A4CEE}" destId="{51E841B0-931C-4C8D-810F-C3FAEEAA9775}" srcOrd="0" destOrd="2" presId="urn:microsoft.com/office/officeart/2005/8/layout/list1"/>
    <dgm:cxn modelId="{2F05AD9D-D8C8-4F41-A0A8-4F8D7F12884A}" srcId="{F029D00E-31C3-4EA1-8BBB-3935ECCF334E}" destId="{8656AC3C-F7B7-45E7-98A4-20A769969968}" srcOrd="0" destOrd="0" parTransId="{D0C19B13-203E-48E4-A727-918D14C326D4}" sibTransId="{945261CA-1F8C-47EB-AF16-48389F585F03}"/>
    <dgm:cxn modelId="{792738A2-C443-4F30-AC25-3EDF16749491}" srcId="{55C1AE98-4E74-4A86-8890-0725F6DD4527}" destId="{F029D00E-31C3-4EA1-8BBB-3935ECCF334E}" srcOrd="1" destOrd="0" parTransId="{976AD759-E73A-4C48-83DB-A4E9C15B209E}" sibTransId="{D2909E10-B2DB-424A-B8A6-F5E1D2DA487A}"/>
    <dgm:cxn modelId="{BD9F9EBC-DD9D-49CB-8680-96E60FA51A64}" type="presOf" srcId="{D3FE2F36-A4A2-438F-848A-846F3C37A5A4}" destId="{61568F9A-A3A8-4890-8DCB-74A597C6A3F9}" srcOrd="0" destOrd="0" presId="urn:microsoft.com/office/officeart/2005/8/layout/list1"/>
    <dgm:cxn modelId="{7E4B6BC3-388B-48FE-9C0C-96D676622EBA}" type="presOf" srcId="{13C6F0FC-02D2-4770-B8C5-14929D5E95DC}" destId="{61568F9A-A3A8-4890-8DCB-74A597C6A3F9}" srcOrd="0" destOrd="2" presId="urn:microsoft.com/office/officeart/2005/8/layout/list1"/>
    <dgm:cxn modelId="{98F4FDE3-8CED-4251-983B-533C465B14BF}" type="presOf" srcId="{8656AC3C-F7B7-45E7-98A4-20A769969968}" destId="{51E841B0-931C-4C8D-810F-C3FAEEAA9775}" srcOrd="0" destOrd="0" presId="urn:microsoft.com/office/officeart/2005/8/layout/list1"/>
    <dgm:cxn modelId="{D3C17DE9-F9D7-4201-861F-23FFABE2892F}" type="presOf" srcId="{AB30F2AC-BD28-4760-91F8-870B93EB4CDC}" destId="{DCD3E837-97BF-4A7F-B259-28131538E209}" srcOrd="1" destOrd="0" presId="urn:microsoft.com/office/officeart/2005/8/layout/list1"/>
    <dgm:cxn modelId="{8AED49AA-32F3-4B63-B7D7-279CE4F950FE}" type="presParOf" srcId="{5F99B145-68C4-497A-9D50-D58DBA367D42}" destId="{312C3C00-189B-4A1F-A085-125DA0B25B92}" srcOrd="0" destOrd="0" presId="urn:microsoft.com/office/officeart/2005/8/layout/list1"/>
    <dgm:cxn modelId="{67EC52A9-3182-49D4-8401-28BD66B05BE6}" type="presParOf" srcId="{312C3C00-189B-4A1F-A085-125DA0B25B92}" destId="{0456C986-13FB-4759-A14D-4CEF1F899AF7}" srcOrd="0" destOrd="0" presId="urn:microsoft.com/office/officeart/2005/8/layout/list1"/>
    <dgm:cxn modelId="{09F87E11-A2CD-491D-9E83-0116900D336D}" type="presParOf" srcId="{312C3C00-189B-4A1F-A085-125DA0B25B92}" destId="{DCD3E837-97BF-4A7F-B259-28131538E209}" srcOrd="1" destOrd="0" presId="urn:microsoft.com/office/officeart/2005/8/layout/list1"/>
    <dgm:cxn modelId="{7F102338-5E92-4207-A5BA-81D5DF26BAF8}" type="presParOf" srcId="{5F99B145-68C4-497A-9D50-D58DBA367D42}" destId="{9037AEAE-A345-4F52-A3FD-367A87FB02F8}" srcOrd="1" destOrd="0" presId="urn:microsoft.com/office/officeart/2005/8/layout/list1"/>
    <dgm:cxn modelId="{D617E460-EE90-4CD2-A486-EE79DB4C0EDF}" type="presParOf" srcId="{5F99B145-68C4-497A-9D50-D58DBA367D42}" destId="{61568F9A-A3A8-4890-8DCB-74A597C6A3F9}" srcOrd="2" destOrd="0" presId="urn:microsoft.com/office/officeart/2005/8/layout/list1"/>
    <dgm:cxn modelId="{C3CC79F2-DDDE-47DF-8257-61C56CD8C945}" type="presParOf" srcId="{5F99B145-68C4-497A-9D50-D58DBA367D42}" destId="{A680E51C-810C-4120-B7FB-112ECC1AAE88}" srcOrd="3" destOrd="0" presId="urn:microsoft.com/office/officeart/2005/8/layout/list1"/>
    <dgm:cxn modelId="{6C1A429B-8AD6-4A65-96FD-85E792AD235F}" type="presParOf" srcId="{5F99B145-68C4-497A-9D50-D58DBA367D42}" destId="{7E015EF2-3302-48A2-A2E8-63072431C127}" srcOrd="4" destOrd="0" presId="urn:microsoft.com/office/officeart/2005/8/layout/list1"/>
    <dgm:cxn modelId="{F76164B1-D025-4773-BC66-C070BCE1B133}" type="presParOf" srcId="{7E015EF2-3302-48A2-A2E8-63072431C127}" destId="{05FB5691-FAD2-422B-ABDC-CE3B49668102}" srcOrd="0" destOrd="0" presId="urn:microsoft.com/office/officeart/2005/8/layout/list1"/>
    <dgm:cxn modelId="{5A9C2CA1-2532-46DC-B510-C511F569123D}" type="presParOf" srcId="{7E015EF2-3302-48A2-A2E8-63072431C127}" destId="{E93F1F5A-FBF7-4FED-B74B-027550C87811}" srcOrd="1" destOrd="0" presId="urn:microsoft.com/office/officeart/2005/8/layout/list1"/>
    <dgm:cxn modelId="{5569619F-CDFD-46C9-A58B-ACDC9E26ED72}" type="presParOf" srcId="{5F99B145-68C4-497A-9D50-D58DBA367D42}" destId="{D73493F1-894C-4D06-A228-122DF358E45B}" srcOrd="5" destOrd="0" presId="urn:microsoft.com/office/officeart/2005/8/layout/list1"/>
    <dgm:cxn modelId="{D5DE368A-EEE5-4EC4-929C-772974DE0D4B}" type="presParOf" srcId="{5F99B145-68C4-497A-9D50-D58DBA367D42}" destId="{51E841B0-931C-4C8D-810F-C3FAEEAA97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782AD-0571-4A8B-92A9-115CFCD57F67}">
      <dsp:nvSpPr>
        <dsp:cNvPr id="0" name=""/>
        <dsp:cNvSpPr/>
      </dsp:nvSpPr>
      <dsp:spPr>
        <a:xfrm>
          <a:off x="0" y="483709"/>
          <a:ext cx="6666833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Identifying which “class” the input belongs to</a:t>
          </a:r>
          <a:br>
            <a:rPr lang="en-US" sz="2000" kern="1200"/>
          </a:b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Identifying a dog vs a cat, Predicting if it will rain tomorrow or not</a:t>
          </a:r>
          <a:br>
            <a:rPr lang="en-US" sz="2000" kern="1200"/>
          </a:b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Could be distinguishing between 2 classes (binary classifier) or multiple classes (Multi-class classifier)</a:t>
          </a:r>
        </a:p>
      </dsp:txBody>
      <dsp:txXfrm>
        <a:off x="0" y="483709"/>
        <a:ext cx="6666833" cy="2646000"/>
      </dsp:txXfrm>
    </dsp:sp>
    <dsp:sp modelId="{335B9AD9-E938-48CD-B280-698E705F0D64}">
      <dsp:nvSpPr>
        <dsp:cNvPr id="0" name=""/>
        <dsp:cNvSpPr/>
      </dsp:nvSpPr>
      <dsp:spPr>
        <a:xfrm>
          <a:off x="333341" y="188509"/>
          <a:ext cx="4666783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Classification</a:t>
          </a:r>
        </a:p>
      </dsp:txBody>
      <dsp:txXfrm>
        <a:off x="362162" y="217330"/>
        <a:ext cx="4609141" cy="532758"/>
      </dsp:txXfrm>
    </dsp:sp>
    <dsp:sp modelId="{082FD3CE-2F02-4EB0-BD6A-7B21A8009643}">
      <dsp:nvSpPr>
        <dsp:cNvPr id="0" name=""/>
        <dsp:cNvSpPr/>
      </dsp:nvSpPr>
      <dsp:spPr>
        <a:xfrm>
          <a:off x="0" y="3532910"/>
          <a:ext cx="666683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Predicting a continuous numerical value</a:t>
          </a:r>
          <a:br>
            <a:rPr lang="en-US" sz="2000" kern="1200"/>
          </a:b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much will it rain tomorrow (in mm)? How much would a stock be tomorrow?</a:t>
          </a:r>
        </a:p>
      </dsp:txBody>
      <dsp:txXfrm>
        <a:off x="0" y="3532910"/>
        <a:ext cx="6666833" cy="1732500"/>
      </dsp:txXfrm>
    </dsp:sp>
    <dsp:sp modelId="{A3D4FCB6-27D0-4A21-BD1A-F808275BF692}">
      <dsp:nvSpPr>
        <dsp:cNvPr id="0" name=""/>
        <dsp:cNvSpPr/>
      </dsp:nvSpPr>
      <dsp:spPr>
        <a:xfrm>
          <a:off x="333341" y="3237710"/>
          <a:ext cx="4666783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Regression</a:t>
          </a:r>
        </a:p>
      </dsp:txBody>
      <dsp:txXfrm>
        <a:off x="362162" y="3266531"/>
        <a:ext cx="460914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4CD06-C3D5-42C7-9378-1E1B24C87ED0}">
      <dsp:nvSpPr>
        <dsp:cNvPr id="0" name=""/>
        <dsp:cNvSpPr/>
      </dsp:nvSpPr>
      <dsp:spPr>
        <a:xfrm>
          <a:off x="0" y="343354"/>
          <a:ext cx="6666833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Arranging your data properly</a:t>
          </a:r>
        </a:p>
      </dsp:txBody>
      <dsp:txXfrm>
        <a:off x="26930" y="370284"/>
        <a:ext cx="6612973" cy="497795"/>
      </dsp:txXfrm>
    </dsp:sp>
    <dsp:sp modelId="{9222E110-F191-439A-BC5A-CFF0CC7303BD}">
      <dsp:nvSpPr>
        <dsp:cNvPr id="0" name=""/>
        <dsp:cNvSpPr/>
      </dsp:nvSpPr>
      <dsp:spPr>
        <a:xfrm>
          <a:off x="0" y="961249"/>
          <a:ext cx="6666833" cy="55165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Examine quality of data (Plot graphs, observe trends)</a:t>
          </a:r>
        </a:p>
      </dsp:txBody>
      <dsp:txXfrm>
        <a:off x="26930" y="988179"/>
        <a:ext cx="6612973" cy="497795"/>
      </dsp:txXfrm>
    </dsp:sp>
    <dsp:sp modelId="{66742425-6752-493C-A1AD-E667F6985897}">
      <dsp:nvSpPr>
        <dsp:cNvPr id="0" name=""/>
        <dsp:cNvSpPr/>
      </dsp:nvSpPr>
      <dsp:spPr>
        <a:xfrm>
          <a:off x="0" y="1579144"/>
          <a:ext cx="6666833" cy="55165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image data:</a:t>
          </a:r>
        </a:p>
      </dsp:txBody>
      <dsp:txXfrm>
        <a:off x="26930" y="1606074"/>
        <a:ext cx="6612973" cy="497795"/>
      </dsp:txXfrm>
    </dsp:sp>
    <dsp:sp modelId="{391C498D-3E5C-4A4A-AA84-F9EA5AC26D5F}">
      <dsp:nvSpPr>
        <dsp:cNvPr id="0" name=""/>
        <dsp:cNvSpPr/>
      </dsp:nvSpPr>
      <dsp:spPr>
        <a:xfrm>
          <a:off x="0" y="2130799"/>
          <a:ext cx="6666833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Apply filters?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Edge detection?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Resizing/rotating/transforming?</a:t>
          </a:r>
        </a:p>
      </dsp:txBody>
      <dsp:txXfrm>
        <a:off x="0" y="2130799"/>
        <a:ext cx="6666833" cy="928395"/>
      </dsp:txXfrm>
    </dsp:sp>
    <dsp:sp modelId="{7926530F-A15B-48A5-88C9-9292BF27DAB9}">
      <dsp:nvSpPr>
        <dsp:cNvPr id="0" name=""/>
        <dsp:cNvSpPr/>
      </dsp:nvSpPr>
      <dsp:spPr>
        <a:xfrm>
          <a:off x="0" y="3059195"/>
          <a:ext cx="6666833" cy="55165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tabular data:</a:t>
          </a:r>
        </a:p>
      </dsp:txBody>
      <dsp:txXfrm>
        <a:off x="26930" y="3086125"/>
        <a:ext cx="6612973" cy="497795"/>
      </dsp:txXfrm>
    </dsp:sp>
    <dsp:sp modelId="{B9E8E01B-BDCB-4408-91E9-E22FE6945A45}">
      <dsp:nvSpPr>
        <dsp:cNvPr id="0" name=""/>
        <dsp:cNvSpPr/>
      </dsp:nvSpPr>
      <dsp:spPr>
        <a:xfrm>
          <a:off x="0" y="3610850"/>
          <a:ext cx="6666833" cy="14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Ensure the range isn’t too large (relatively)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Dealing with missing (NULL) values – (remove entire row or fill a value?)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Are they numeric or categorical?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One Hot Encoding?</a:t>
          </a:r>
        </a:p>
      </dsp:txBody>
      <dsp:txXfrm>
        <a:off x="0" y="3610850"/>
        <a:ext cx="6666833" cy="1499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DBD19-6EEE-48BA-95B7-54AEF7E2A21F}">
      <dsp:nvSpPr>
        <dsp:cNvPr id="0" name=""/>
        <dsp:cNvSpPr/>
      </dsp:nvSpPr>
      <dsp:spPr>
        <a:xfrm>
          <a:off x="639431" y="506576"/>
          <a:ext cx="1600090" cy="1363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49F7-A287-4090-BD79-D9DE036E7161}">
      <dsp:nvSpPr>
        <dsp:cNvPr id="0" name=""/>
        <dsp:cNvSpPr/>
      </dsp:nvSpPr>
      <dsp:spPr>
        <a:xfrm>
          <a:off x="324328" y="1864173"/>
          <a:ext cx="2799991" cy="186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Syllabus/textbooks don’t contain the same questions as the exam</a:t>
          </a:r>
        </a:p>
      </dsp:txBody>
      <dsp:txXfrm>
        <a:off x="324328" y="1864173"/>
        <a:ext cx="2799991" cy="1863380"/>
      </dsp:txXfrm>
    </dsp:sp>
    <dsp:sp modelId="{C07BE0FE-FF37-455B-B4E4-C0404457355F}">
      <dsp:nvSpPr>
        <dsp:cNvPr id="0" name=""/>
        <dsp:cNvSpPr/>
      </dsp:nvSpPr>
      <dsp:spPr>
        <a:xfrm>
          <a:off x="324328" y="3788267"/>
          <a:ext cx="2799991" cy="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7DA8E-868D-4EE7-A814-3F294178A903}">
      <dsp:nvSpPr>
        <dsp:cNvPr id="0" name=""/>
        <dsp:cNvSpPr/>
      </dsp:nvSpPr>
      <dsp:spPr>
        <a:xfrm>
          <a:off x="4183481" y="474243"/>
          <a:ext cx="1600090" cy="1363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901B7-9BF9-4888-BB6B-87B41C16304E}">
      <dsp:nvSpPr>
        <dsp:cNvPr id="0" name=""/>
        <dsp:cNvSpPr/>
      </dsp:nvSpPr>
      <dsp:spPr>
        <a:xfrm>
          <a:off x="3709774" y="1837420"/>
          <a:ext cx="2799991" cy="186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3 groups of data needed:</a:t>
          </a:r>
        </a:p>
      </dsp:txBody>
      <dsp:txXfrm>
        <a:off x="3709774" y="1837420"/>
        <a:ext cx="2799991" cy="1863380"/>
      </dsp:txXfrm>
    </dsp:sp>
    <dsp:sp modelId="{004FA84C-F1F0-4100-B8A1-C7710B6170B4}">
      <dsp:nvSpPr>
        <dsp:cNvPr id="0" name=""/>
        <dsp:cNvSpPr/>
      </dsp:nvSpPr>
      <dsp:spPr>
        <a:xfrm>
          <a:off x="3690510" y="2623805"/>
          <a:ext cx="2799991" cy="40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– Most of your data (60%-80%) to learn from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Testing – Small part of your data (10%-30%) for the exam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Validation – Small part of data (10%-20%) for midterms after every chapter</a:t>
          </a:r>
        </a:p>
      </dsp:txBody>
      <dsp:txXfrm>
        <a:off x="3690510" y="2623805"/>
        <a:ext cx="2799991" cy="40501"/>
      </dsp:txXfrm>
    </dsp:sp>
    <dsp:sp modelId="{3190E901-9EB4-4950-8558-C1ECF7B7D38D}">
      <dsp:nvSpPr>
        <dsp:cNvPr id="0" name=""/>
        <dsp:cNvSpPr/>
      </dsp:nvSpPr>
      <dsp:spPr>
        <a:xfrm>
          <a:off x="7895209" y="595981"/>
          <a:ext cx="1953938" cy="1363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DB6BD-0156-4E1A-9888-47A429BE71E9}">
      <dsp:nvSpPr>
        <dsp:cNvPr id="0" name=""/>
        <dsp:cNvSpPr/>
      </dsp:nvSpPr>
      <dsp:spPr>
        <a:xfrm>
          <a:off x="7701326" y="1864173"/>
          <a:ext cx="2799991" cy="186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Take the entire dataset and split it into Training &amp; Testing (May use validation set too)</a:t>
          </a:r>
        </a:p>
      </dsp:txBody>
      <dsp:txXfrm>
        <a:off x="7701326" y="1864173"/>
        <a:ext cx="2799991" cy="1863380"/>
      </dsp:txXfrm>
    </dsp:sp>
    <dsp:sp modelId="{893A5303-0982-4D13-A6A5-86B0BCA1BF13}">
      <dsp:nvSpPr>
        <dsp:cNvPr id="0" name=""/>
        <dsp:cNvSpPr/>
      </dsp:nvSpPr>
      <dsp:spPr>
        <a:xfrm>
          <a:off x="7701326" y="3788267"/>
          <a:ext cx="2799991" cy="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8F9A-A3A8-4890-8DCB-74A597C6A3F9}">
      <dsp:nvSpPr>
        <dsp:cNvPr id="0" name=""/>
        <dsp:cNvSpPr/>
      </dsp:nvSpPr>
      <dsp:spPr>
        <a:xfrm>
          <a:off x="0" y="400234"/>
          <a:ext cx="6666833" cy="2466450"/>
        </a:xfrm>
        <a:prstGeom prst="rect">
          <a:avLst/>
        </a:prstGeom>
        <a:noFill/>
        <a:ln w="6350" cap="flat" cmpd="sng" algn="ctr">
          <a:solidFill>
            <a:srgbClr val="C422C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Precision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Recall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F1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Accuracy</a:t>
          </a:r>
        </a:p>
      </dsp:txBody>
      <dsp:txXfrm>
        <a:off x="0" y="400234"/>
        <a:ext cx="6666833" cy="2466450"/>
      </dsp:txXfrm>
    </dsp:sp>
    <dsp:sp modelId="{DCD3E837-97BF-4A7F-B259-28131538E209}">
      <dsp:nvSpPr>
        <dsp:cNvPr id="0" name=""/>
        <dsp:cNvSpPr/>
      </dsp:nvSpPr>
      <dsp:spPr>
        <a:xfrm>
          <a:off x="333341" y="1714"/>
          <a:ext cx="4666783" cy="797040"/>
        </a:xfrm>
        <a:prstGeom prst="roundRect">
          <a:avLst/>
        </a:prstGeom>
        <a:solidFill>
          <a:srgbClr val="C422CF"/>
        </a:solidFill>
        <a:ln>
          <a:solidFill>
            <a:srgbClr val="C422C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Classification:</a:t>
          </a:r>
        </a:p>
      </dsp:txBody>
      <dsp:txXfrm>
        <a:off x="372249" y="40622"/>
        <a:ext cx="4588967" cy="719224"/>
      </dsp:txXfrm>
    </dsp:sp>
    <dsp:sp modelId="{51E841B0-931C-4C8D-810F-C3FAEEAA9775}">
      <dsp:nvSpPr>
        <dsp:cNvPr id="0" name=""/>
        <dsp:cNvSpPr/>
      </dsp:nvSpPr>
      <dsp:spPr>
        <a:xfrm>
          <a:off x="0" y="3411005"/>
          <a:ext cx="6666833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9533D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RMSE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Accuracy</a:t>
          </a:r>
        </a:p>
      </dsp:txBody>
      <dsp:txXfrm>
        <a:off x="0" y="3411005"/>
        <a:ext cx="6666833" cy="2041200"/>
      </dsp:txXfrm>
    </dsp:sp>
    <dsp:sp modelId="{E93F1F5A-FBF7-4FED-B74B-027550C87811}">
      <dsp:nvSpPr>
        <dsp:cNvPr id="0" name=""/>
        <dsp:cNvSpPr/>
      </dsp:nvSpPr>
      <dsp:spPr>
        <a:xfrm>
          <a:off x="333341" y="3012484"/>
          <a:ext cx="4666783" cy="797040"/>
        </a:xfrm>
        <a:prstGeom prst="roundRect">
          <a:avLst/>
        </a:prstGeom>
        <a:solidFill>
          <a:srgbClr val="9533DD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Regression:</a:t>
          </a:r>
        </a:p>
      </dsp:txBody>
      <dsp:txXfrm>
        <a:off x="372249" y="3051392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7D6-559B-40FD-A431-A5E1A8D9B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01B80-2EB0-4307-9CE5-E88C75E9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A41E-F8D3-4CB6-A0D4-FF43EDA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B022-9497-4A39-BE46-7FEF73E0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52A5-8F8A-4E8A-82B7-DCF7ECE6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3AFE-A7B6-4602-8A0F-B9CDB96F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B3B70-8788-4B62-8418-75168CAF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7575-8C78-4242-AAED-B9E11522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FE8E-7C38-4CF2-9DBB-72679DC9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4309-7E37-488D-8524-FAD6B50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D765D-1731-4B09-8A55-FF8B9EEEE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7DEDE-8E64-4C91-9C37-1E612001D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7E48-A338-42BC-83AD-9BD653CB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7462-3A50-4776-A716-D79E3C00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74B0-A65D-4EA2-A3BF-4732EDD6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BBF6-8D72-4E88-B524-85031815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D0DF-7174-451B-BFF8-AA07B226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5B61-6CCE-4757-B19C-7E8B6679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B703-C811-477E-A6FE-5A729553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8A28-0F17-4DF1-889B-9FA1378B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8DAD-509B-48DE-898A-E79F8B0D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D402-51F9-465F-9AF5-3BAB366A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E76F-2CEC-411A-9181-55494BC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9247-0CBD-423C-B510-8CEDE214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71C-D434-440D-982A-D452EFDC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E5DA-D37D-4322-BF9C-B23AD7C8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9A1F-4601-4FB9-A7F2-9912A45D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BAEA5-8244-4B0A-A80D-931633487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DDFE-F491-4F70-A3B1-6D4048D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1772-450D-41E8-B430-3BFD600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798C4-C162-440F-AA9F-83439B7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5E57-294C-4815-96B1-7CAF8252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D795-832A-431B-B3C3-4FA9FB5F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7EE70-6837-49C5-A7E8-C3202999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4FE2D-923D-415F-B530-CB1524E75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EFE99-1FBC-49A1-9C61-EB70DE9D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C88CE-B6D8-43E8-B3A5-431B9A52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97BC5-AB1D-4667-AAFC-D580F3F0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3B244-E81C-4766-8E1E-B43CC56F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3E1D-9BBD-447A-9BC7-05DF0B76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A2015-6DBD-4900-875A-324F57F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2C9C7-BE81-4AD3-97D2-FF569983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C2C36-E9A2-4237-A43B-36EBAFB5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CD2A0-B59C-4E1F-870A-9CB4BEE1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2D3A9-89A9-41CD-99A5-06B60DF2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ABBDE-C591-421F-8050-4C66181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493D-4265-40B9-856A-598159F8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DCDA-5B65-4C71-A816-CB3F24A1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F9E03-64A7-4791-A66E-10427803C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3B29-A505-4064-A7C6-6F83C96A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B2DF-F2BF-478B-9E71-ED260025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C893B-D751-4879-AE44-DE33A4BB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C02-1EC9-43A6-83B4-E87DC19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6C84D-674A-4AF0-AD87-F8061487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E1B2E-F2A3-4D46-85EE-D3878EF9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D290-FD9E-4492-AE48-4730C7C2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A0C6-2424-4D44-86F4-7F5DCF42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009E7-8E6F-4813-A63C-BB98B1A4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B0BC1-B34C-4247-8795-D5E2BF28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48E5-9542-4019-98CD-E933820C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63FC-40AF-4081-827E-0C6A22707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D0430-95D5-40A3-BF9E-8918D20303E3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378A-E5D7-4210-9FCA-9547DE5BD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6305-D106-421F-9592-0B2F0BC61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D7E0-9AE7-41C3-A1C4-2DC815CE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EB4A1-3A7B-4FF3-94E7-3E8E28D36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690" y="457200"/>
            <a:ext cx="4620584" cy="31392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Intro To Machine Learning </a:t>
            </a:r>
            <a:br>
              <a:rPr lang="en-US" sz="4400" kern="1200" dirty="0">
                <a:latin typeface="+mj-lt"/>
                <a:ea typeface="+mj-ea"/>
                <a:cs typeface="+mj-cs"/>
              </a:rPr>
            </a:br>
            <a:br>
              <a:rPr lang="en-US" sz="4400" kern="1200" dirty="0">
                <a:latin typeface="+mj-lt"/>
                <a:ea typeface="+mj-ea"/>
                <a:cs typeface="+mj-cs"/>
              </a:rPr>
            </a:br>
            <a:r>
              <a:rPr lang="en-US" sz="4400" kern="1200" dirty="0">
                <a:latin typeface="+mj-lt"/>
                <a:ea typeface="+mj-ea"/>
                <a:cs typeface="+mj-cs"/>
              </a:rPr>
              <a:t>Workshop 1</a:t>
            </a:r>
          </a:p>
        </p:txBody>
      </p:sp>
      <p:pic>
        <p:nvPicPr>
          <p:cNvPr id="69" name="Picture 68" descr="CPU with binary numbers and blueprint">
            <a:extLst>
              <a:ext uri="{FF2B5EF4-FFF2-40B4-BE49-F238E27FC236}">
                <a16:creationId xmlns:a16="http://schemas.microsoft.com/office/drawing/2014/main" id="{9B73E7CA-AC97-4585-B65C-71A6103E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7" r="2259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4FB4900-47CA-47C3-B622-51A05E2C3F0F}"/>
              </a:ext>
            </a:extLst>
          </p:cNvPr>
          <p:cNvSpPr txBox="1"/>
          <p:nvPr/>
        </p:nvSpPr>
        <p:spPr>
          <a:xfrm>
            <a:off x="820749" y="4370666"/>
            <a:ext cx="5757333" cy="134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AUS Student Branch in collaboration with Google Developer Student Club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359E9-2E2D-40C1-8BE1-68F2C3239221}"/>
              </a:ext>
            </a:extLst>
          </p:cNvPr>
          <p:cNvSpPr txBox="1"/>
          <p:nvPr/>
        </p:nvSpPr>
        <p:spPr>
          <a:xfrm>
            <a:off x="267834" y="6248400"/>
            <a:ext cx="1822224" cy="423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Rohan Mitra</a:t>
            </a:r>
          </a:p>
        </p:txBody>
      </p:sp>
    </p:spTree>
    <p:extLst>
      <p:ext uri="{BB962C8B-B14F-4D97-AF65-F5344CB8AC3E}">
        <p14:creationId xmlns:p14="http://schemas.microsoft.com/office/powerpoint/2010/main" val="21099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C985A-15B7-4CE6-A04D-1F5FC974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Measuring Success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2050" name="Picture 2" descr="Measuring Performance: The Confusion Matrix – Glass Box">
            <a:extLst>
              <a:ext uri="{FF2B5EF4-FFF2-40B4-BE49-F238E27FC236}">
                <a16:creationId xmlns:a16="http://schemas.microsoft.com/office/drawing/2014/main" id="{5B094645-8C81-438D-B035-D3D8DC32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24" y="132670"/>
            <a:ext cx="77724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the best metric (precision, recall, f1, and accuracy) to evaluate  the machine learning model for imbalanced data?">
            <a:extLst>
              <a:ext uri="{FF2B5EF4-FFF2-40B4-BE49-F238E27FC236}">
                <a16:creationId xmlns:a16="http://schemas.microsoft.com/office/drawing/2014/main" id="{3EE35CC0-8868-4B2B-B709-CF239AFAC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6"/>
          <a:stretch/>
        </p:blipFill>
        <p:spPr bwMode="auto">
          <a:xfrm>
            <a:off x="5371420" y="4504645"/>
            <a:ext cx="4277405" cy="20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C985A-15B7-4CE6-A04D-1F5FC974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Measuring Success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Regression</a:t>
            </a:r>
          </a:p>
        </p:txBody>
      </p:sp>
      <p:pic>
        <p:nvPicPr>
          <p:cNvPr id="307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530CA68F-FE72-4BC1-800D-0A0ED3E3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7602" b="22714"/>
          <a:stretch/>
        </p:blipFill>
        <p:spPr bwMode="auto">
          <a:xfrm>
            <a:off x="4098544" y="1537802"/>
            <a:ext cx="3472774" cy="406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X-Y Axis - Free Math Help">
            <a:extLst>
              <a:ext uri="{FF2B5EF4-FFF2-40B4-BE49-F238E27FC236}">
                <a16:creationId xmlns:a16="http://schemas.microsoft.com/office/drawing/2014/main" id="{A3319319-7291-4E25-AECC-C51460A6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34" y="165340"/>
            <a:ext cx="42862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EF9F405-7A5F-48AB-A09C-AD3B1FCE109F}"/>
              </a:ext>
            </a:extLst>
          </p:cNvPr>
          <p:cNvSpPr/>
          <p:nvPr/>
        </p:nvSpPr>
        <p:spPr>
          <a:xfrm>
            <a:off x="8686799" y="2416629"/>
            <a:ext cx="149290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18D171-1ACF-4F12-BC19-1FE6A384048E}"/>
              </a:ext>
            </a:extLst>
          </p:cNvPr>
          <p:cNvSpPr/>
          <p:nvPr/>
        </p:nvSpPr>
        <p:spPr>
          <a:xfrm>
            <a:off x="9290179" y="2881935"/>
            <a:ext cx="149290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ED9347-2A18-44CB-950D-98C437DD71F1}"/>
              </a:ext>
            </a:extLst>
          </p:cNvPr>
          <p:cNvSpPr/>
          <p:nvPr/>
        </p:nvSpPr>
        <p:spPr>
          <a:xfrm>
            <a:off x="10075873" y="965731"/>
            <a:ext cx="149290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60110-06A9-4F3B-B147-CA76DE6912D4}"/>
              </a:ext>
            </a:extLst>
          </p:cNvPr>
          <p:cNvSpPr/>
          <p:nvPr/>
        </p:nvSpPr>
        <p:spPr>
          <a:xfrm>
            <a:off x="10439767" y="2509936"/>
            <a:ext cx="149290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31BA0D-D8DD-4B82-B855-C621A355F075}"/>
              </a:ext>
            </a:extLst>
          </p:cNvPr>
          <p:cNvSpPr/>
          <p:nvPr/>
        </p:nvSpPr>
        <p:spPr>
          <a:xfrm>
            <a:off x="11038115" y="706490"/>
            <a:ext cx="149290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77565E-8407-4CFD-B9AC-9CB9B54A7ECE}"/>
              </a:ext>
            </a:extLst>
          </p:cNvPr>
          <p:cNvSpPr/>
          <p:nvPr/>
        </p:nvSpPr>
        <p:spPr>
          <a:xfrm>
            <a:off x="11112760" y="1967441"/>
            <a:ext cx="149290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189FB0-56CE-4896-B4E6-4C1E17070114}"/>
              </a:ext>
            </a:extLst>
          </p:cNvPr>
          <p:cNvSpPr/>
          <p:nvPr/>
        </p:nvSpPr>
        <p:spPr>
          <a:xfrm>
            <a:off x="8721012" y="891086"/>
            <a:ext cx="149290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5F686C-6D87-4A04-879C-8D6E5BDD46D5}"/>
              </a:ext>
            </a:extLst>
          </p:cNvPr>
          <p:cNvCxnSpPr/>
          <p:nvPr/>
        </p:nvCxnSpPr>
        <p:spPr>
          <a:xfrm flipV="1">
            <a:off x="8276253" y="653144"/>
            <a:ext cx="3748531" cy="2649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CC7CC5-933B-4803-BEA1-0215F191E883}"/>
              </a:ext>
            </a:extLst>
          </p:cNvPr>
          <p:cNvCxnSpPr>
            <a:endCxn id="3" idx="5"/>
          </p:cNvCxnSpPr>
          <p:nvPr/>
        </p:nvCxnSpPr>
        <p:spPr>
          <a:xfrm flipH="1" flipV="1">
            <a:off x="8814226" y="2544056"/>
            <a:ext cx="208476" cy="236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1CFD17-E467-4D88-B938-6683C1DFD05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9125339" y="2659226"/>
            <a:ext cx="186703" cy="24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28D222EA-ACED-469F-841E-1677389D9B71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8848439" y="1018513"/>
            <a:ext cx="1032679" cy="1174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13BE949B-5104-4B06-9840-3DC10981848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10203300" y="1093158"/>
            <a:ext cx="461590" cy="5905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3A105FCE-22B8-4223-A875-4C431EBAA5E1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0075873" y="2034073"/>
            <a:ext cx="385757" cy="497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19CA32F4-722A-4283-8D2C-5BC187F8B448}"/>
              </a:ext>
            </a:extLst>
          </p:cNvPr>
          <p:cNvCxnSpPr>
            <a:cxnSpLocks/>
          </p:cNvCxnSpPr>
          <p:nvPr/>
        </p:nvCxnSpPr>
        <p:spPr>
          <a:xfrm>
            <a:off x="11159415" y="855780"/>
            <a:ext cx="233264" cy="2592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ABF51-CE35-4114-A948-88CBBBE67A84}"/>
              </a:ext>
            </a:extLst>
          </p:cNvPr>
          <p:cNvCxnSpPr>
            <a:cxnSpLocks/>
          </p:cNvCxnSpPr>
          <p:nvPr/>
        </p:nvCxnSpPr>
        <p:spPr>
          <a:xfrm flipH="1" flipV="1">
            <a:off x="10778786" y="1523988"/>
            <a:ext cx="385757" cy="497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376B-3502-42D2-84BD-DCA026F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590890"/>
            <a:ext cx="66336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01D16-994B-40AA-9C5B-7084172D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921" y="3496288"/>
            <a:ext cx="663363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all code used in all workshops at: https://github.com/ro1406/MLWorkshop-IEEEAUS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A7EA5EFD-8F92-46C1-9D71-D987E050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5216" y="2872029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C09E1E-D90B-463A-AA0C-404FC9D5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856127" cy="28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27216-4191-43BF-A22B-98B9904FC501}"/>
              </a:ext>
            </a:extLst>
          </p:cNvPr>
          <p:cNvSpPr txBox="1"/>
          <p:nvPr/>
        </p:nvSpPr>
        <p:spPr>
          <a:xfrm>
            <a:off x="728663" y="4828885"/>
            <a:ext cx="57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me on Instagram for any questions: @rohan14_official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1881F-B487-4A3A-88D5-9FF5CAAA4FA7}"/>
              </a:ext>
            </a:extLst>
          </p:cNvPr>
          <p:cNvSpPr txBox="1"/>
          <p:nvPr/>
        </p:nvSpPr>
        <p:spPr>
          <a:xfrm>
            <a:off x="735854" y="6169261"/>
            <a:ext cx="728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you're there, follow @ieee_aus and @gdscaus for updates!</a:t>
            </a:r>
          </a:p>
        </p:txBody>
      </p:sp>
    </p:spTree>
    <p:extLst>
      <p:ext uri="{BB962C8B-B14F-4D97-AF65-F5344CB8AC3E}">
        <p14:creationId xmlns:p14="http://schemas.microsoft.com/office/powerpoint/2010/main" val="233385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A964-EE4A-411E-9BEE-C6A76E89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E8E5-D573-4C4F-8A89-119977FF39AB}"/>
              </a:ext>
            </a:extLst>
          </p:cNvPr>
          <p:cNvSpPr/>
          <p:nvPr/>
        </p:nvSpPr>
        <p:spPr>
          <a:xfrm>
            <a:off x="1266825" y="1905000"/>
            <a:ext cx="4166309" cy="296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Ability for machines to perform tasks at an ability similar to humans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CE5F3-8BC4-4A62-8819-B6D046BFB10B}"/>
              </a:ext>
            </a:extLst>
          </p:cNvPr>
          <p:cNvSpPr/>
          <p:nvPr/>
        </p:nvSpPr>
        <p:spPr>
          <a:xfrm>
            <a:off x="6758866" y="1904999"/>
            <a:ext cx="4166309" cy="296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/>
              <a:t>Machines doing a lot of math to do things like humans</a:t>
            </a:r>
          </a:p>
        </p:txBody>
      </p:sp>
    </p:spTree>
    <p:extLst>
      <p:ext uri="{BB962C8B-B14F-4D97-AF65-F5344CB8AC3E}">
        <p14:creationId xmlns:p14="http://schemas.microsoft.com/office/powerpoint/2010/main" val="14835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Two Main Types of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1A7FF-31FD-4CA5-A9DB-099B64761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0336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10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3399-097E-4E9B-8814-390562B6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65"/>
            <a:ext cx="10515600" cy="1325563"/>
          </a:xfrm>
        </p:spPr>
        <p:txBody>
          <a:bodyPr/>
          <a:lstStyle/>
          <a:p>
            <a:r>
              <a:rPr lang="en-US" u="sng" dirty="0"/>
              <a:t>Two Main 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02E7-4BB8-4A15-9B2F-C1D63C80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514029"/>
            <a:ext cx="6096000" cy="1625099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Fit a “line of best fit” that would most accurately go through a set of data points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E85F19-5485-4CAF-B38B-19A95709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49" y="3193496"/>
            <a:ext cx="4249954" cy="303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7ECEB-351A-490C-ABB4-937BE266BCB1}"/>
              </a:ext>
            </a:extLst>
          </p:cNvPr>
          <p:cNvSpPr txBox="1"/>
          <p:nvPr/>
        </p:nvSpPr>
        <p:spPr>
          <a:xfrm>
            <a:off x="145972" y="1507912"/>
            <a:ext cx="6201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Identify a pattern in the data that helps distinguish the classes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Eg</a:t>
            </a:r>
            <a:r>
              <a:rPr lang="en-US" sz="2400" dirty="0"/>
              <a:t>:</a:t>
            </a:r>
          </a:p>
        </p:txBody>
      </p:sp>
      <p:pic>
        <p:nvPicPr>
          <p:cNvPr id="1030" name="Picture 6" descr="Image result for using supervised learning to classify dogs and cats">
            <a:extLst>
              <a:ext uri="{FF2B5EF4-FFF2-40B4-BE49-F238E27FC236}">
                <a16:creationId xmlns:a16="http://schemas.microsoft.com/office/drawing/2014/main" id="{62AA1624-0835-4A40-A076-DE1EE03C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4" y="3521202"/>
            <a:ext cx="5645949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9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54FD-776E-49F3-BF10-87A2B3BA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5DDF7-5E96-4EE5-9CB8-3FE0CE1D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83" y="532660"/>
            <a:ext cx="74009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C5DDF7-5E96-4EE5-9CB8-3FE0CE1D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83" y="532660"/>
            <a:ext cx="7400925" cy="606742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F684F13-8FDC-4782-9F0C-D42B1748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45" y="1757428"/>
            <a:ext cx="2425824" cy="2835174"/>
          </a:xfrm>
        </p:spPr>
        <p:txBody>
          <a:bodyPr>
            <a:normAutofit/>
          </a:bodyPr>
          <a:lstStyle/>
          <a:p>
            <a:r>
              <a:rPr lang="en-US" dirty="0"/>
              <a:t>Analogy: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Teaching A Student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6D9C5C-14C7-4084-9F01-6346D132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76" y="581471"/>
            <a:ext cx="5334000" cy="6057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843972-A911-4E7E-9951-461C69E937B9}"/>
              </a:ext>
            </a:extLst>
          </p:cNvPr>
          <p:cNvSpPr txBox="1"/>
          <p:nvPr/>
        </p:nvSpPr>
        <p:spPr>
          <a:xfrm>
            <a:off x="6871317" y="683580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Course are you teaching?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59BD0-2F89-44D4-9A1E-C3C9D5E4748D}"/>
              </a:ext>
            </a:extLst>
          </p:cNvPr>
          <p:cNvSpPr txBox="1"/>
          <p:nvPr/>
        </p:nvSpPr>
        <p:spPr>
          <a:xfrm>
            <a:off x="6832110" y="1480788"/>
            <a:ext cx="42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04207-24DA-4C3E-AF5F-D18B49D904D0}"/>
              </a:ext>
            </a:extLst>
          </p:cNvPr>
          <p:cNvSpPr txBox="1"/>
          <p:nvPr/>
        </p:nvSpPr>
        <p:spPr>
          <a:xfrm>
            <a:off x="6841953" y="2230820"/>
            <a:ext cx="369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 &amp; arrange the Q&amp;A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34A2F-08D0-4583-B631-F06CBA5D5F77}"/>
              </a:ext>
            </a:extLst>
          </p:cNvPr>
          <p:cNvSpPr txBox="1"/>
          <p:nvPr/>
        </p:nvSpPr>
        <p:spPr>
          <a:xfrm>
            <a:off x="6841953" y="2990349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student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C0947C-8268-4074-9185-A81F565E17EA}"/>
                  </a:ext>
                </a:extLst>
              </p:cNvPr>
              <p:cNvSpPr txBox="1"/>
              <p:nvPr/>
            </p:nvSpPr>
            <p:spPr>
              <a:xfrm>
                <a:off x="6822712" y="3736756"/>
                <a:ext cx="3617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student learn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Give exam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C0947C-8268-4074-9185-A81F565E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12" y="3736756"/>
                <a:ext cx="3617432" cy="369332"/>
              </a:xfrm>
              <a:prstGeom prst="rect">
                <a:avLst/>
              </a:prstGeom>
              <a:blipFill>
                <a:blip r:embed="rId4"/>
                <a:stretch>
                  <a:fillRect l="-134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CB0C48D-FDA9-433D-ABB9-4E1283432A6A}"/>
              </a:ext>
            </a:extLst>
          </p:cNvPr>
          <p:cNvSpPr txBox="1"/>
          <p:nvPr/>
        </p:nvSpPr>
        <p:spPr>
          <a:xfrm>
            <a:off x="6816781" y="4538643"/>
            <a:ext cx="300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the exams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8F852-81D9-48A4-B1B7-B8947C853B66}"/>
              </a:ext>
            </a:extLst>
          </p:cNvPr>
          <p:cNvSpPr txBox="1"/>
          <p:nvPr/>
        </p:nvSpPr>
        <p:spPr>
          <a:xfrm>
            <a:off x="6816781" y="5301029"/>
            <a:ext cx="32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the way students learn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D8682-EB70-45E2-A204-B25ECF80D0A9}"/>
              </a:ext>
            </a:extLst>
          </p:cNvPr>
          <p:cNvSpPr txBox="1"/>
          <p:nvPr/>
        </p:nvSpPr>
        <p:spPr>
          <a:xfrm>
            <a:off x="6871317" y="6063415"/>
            <a:ext cx="2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Graduates</a:t>
            </a:r>
          </a:p>
        </p:txBody>
      </p:sp>
    </p:spTree>
    <p:extLst>
      <p:ext uri="{BB962C8B-B14F-4D97-AF65-F5344CB8AC3E}">
        <p14:creationId xmlns:p14="http://schemas.microsoft.com/office/powerpoint/2010/main" val="23313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0A99D-85B5-4777-A47F-5B0541D1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351B92-5EC0-42B8-8630-6045C276F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33188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34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326C-BD86-4593-82E8-A13C4C8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data (Syllabus vs Exam)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034D2-8C9C-4462-BB96-BA9A66B81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44028"/>
              </p:ext>
            </p:extLst>
          </p:nvPr>
        </p:nvGraphicFramePr>
        <p:xfrm>
          <a:off x="838200" y="13217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C77C67-6BB0-408E-BD9A-EC95FC632514}"/>
              </a:ext>
            </a:extLst>
          </p:cNvPr>
          <p:cNvSpPr txBox="1"/>
          <p:nvPr/>
        </p:nvSpPr>
        <p:spPr>
          <a:xfrm>
            <a:off x="9314906" y="2248676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E09CA-14DD-4A5F-A696-2993DECF75CE}"/>
              </a:ext>
            </a:extLst>
          </p:cNvPr>
          <p:cNvSpPr txBox="1"/>
          <p:nvPr/>
        </p:nvSpPr>
        <p:spPr>
          <a:xfrm>
            <a:off x="9358606" y="2528600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8EB4-73F7-4574-BFD3-3B6A3A9759CF}"/>
              </a:ext>
            </a:extLst>
          </p:cNvPr>
          <p:cNvSpPr txBox="1"/>
          <p:nvPr/>
        </p:nvSpPr>
        <p:spPr>
          <a:xfrm>
            <a:off x="9074809" y="2808524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61172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C985A-15B7-4CE6-A04D-1F5FC974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Measuring Success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EC831-5B88-4C2E-BF9E-9568EE7AC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9617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87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444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Intro To Machine Learning   Workshop 1</vt:lpstr>
      <vt:lpstr>What is Machine Learning?</vt:lpstr>
      <vt:lpstr>Two Main Types of Machine Learning</vt:lpstr>
      <vt:lpstr>Two Main Types of Machine Learning</vt:lpstr>
      <vt:lpstr>The Process</vt:lpstr>
      <vt:lpstr>Analogy:   Teaching A Student</vt:lpstr>
      <vt:lpstr>Preprocessing</vt:lpstr>
      <vt:lpstr>Managing the data (Syllabus vs Exam)</vt:lpstr>
      <vt:lpstr>Measuring Success</vt:lpstr>
      <vt:lpstr>Measuring Success Classification</vt:lpstr>
      <vt:lpstr>Measuring Success Regression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  Workshop 1</dc:title>
  <dc:creator>Rohan Mitra</dc:creator>
  <cp:lastModifiedBy>Rohan Mitra</cp:lastModifiedBy>
  <cp:revision>8</cp:revision>
  <dcterms:created xsi:type="dcterms:W3CDTF">2021-09-27T09:38:58Z</dcterms:created>
  <dcterms:modified xsi:type="dcterms:W3CDTF">2021-09-29T14:10:53Z</dcterms:modified>
</cp:coreProperties>
</file>