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BE2B9-7029-4B2F-B9BE-897882CB18DE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A05D9C-8E3F-4F65-91BA-BFF60F7117F3}">
      <dgm:prSet/>
      <dgm:spPr/>
      <dgm:t>
        <a:bodyPr/>
        <a:lstStyle/>
        <a:p>
          <a:r>
            <a:rPr lang="en-US" dirty="0"/>
            <a:t>We’ve covered a lot so far!</a:t>
          </a:r>
        </a:p>
      </dgm:t>
    </dgm:pt>
    <dgm:pt modelId="{4A99FD96-4294-4B9A-BC28-A136F7B84F81}" type="parTrans" cxnId="{FE442C3B-D26F-43F3-85D7-29D6A26CA11E}">
      <dgm:prSet/>
      <dgm:spPr/>
      <dgm:t>
        <a:bodyPr/>
        <a:lstStyle/>
        <a:p>
          <a:endParaRPr lang="en-US"/>
        </a:p>
      </dgm:t>
    </dgm:pt>
    <dgm:pt modelId="{9BEE5EE8-0192-4A5F-B67A-D25F80574A1A}" type="sibTrans" cxnId="{FE442C3B-D26F-43F3-85D7-29D6A26CA11E}">
      <dgm:prSet/>
      <dgm:spPr/>
      <dgm:t>
        <a:bodyPr/>
        <a:lstStyle/>
        <a:p>
          <a:endParaRPr lang="en-US"/>
        </a:p>
      </dgm:t>
    </dgm:pt>
    <dgm:pt modelId="{C9C63705-B68B-46F7-AE1D-474D2CAD038E}">
      <dgm:prSet/>
      <dgm:spPr/>
      <dgm:t>
        <a:bodyPr/>
        <a:lstStyle/>
        <a:p>
          <a:r>
            <a:rPr lang="en-US" dirty="0"/>
            <a:t>What is Machine Learning?</a:t>
          </a:r>
        </a:p>
      </dgm:t>
    </dgm:pt>
    <dgm:pt modelId="{582C05B9-89E4-4C9F-B8ED-8F35768B3EAB}" type="parTrans" cxnId="{FC1E4CD3-8E69-4529-8E75-6A8751659F49}">
      <dgm:prSet/>
      <dgm:spPr/>
      <dgm:t>
        <a:bodyPr/>
        <a:lstStyle/>
        <a:p>
          <a:endParaRPr lang="en-US"/>
        </a:p>
      </dgm:t>
    </dgm:pt>
    <dgm:pt modelId="{047701AA-2642-4597-A3B8-91856936EB26}" type="sibTrans" cxnId="{FC1E4CD3-8E69-4529-8E75-6A8751659F49}">
      <dgm:prSet/>
      <dgm:spPr/>
      <dgm:t>
        <a:bodyPr/>
        <a:lstStyle/>
        <a:p>
          <a:endParaRPr lang="en-US"/>
        </a:p>
      </dgm:t>
    </dgm:pt>
    <dgm:pt modelId="{4D57F828-E9F3-451A-A76D-01D9887C5143}">
      <dgm:prSet/>
      <dgm:spPr/>
      <dgm:t>
        <a:bodyPr/>
        <a:lstStyle/>
        <a:p>
          <a:r>
            <a:rPr lang="en-US" dirty="0"/>
            <a:t>How do we split our data?</a:t>
          </a:r>
        </a:p>
      </dgm:t>
    </dgm:pt>
    <dgm:pt modelId="{0052706D-FCC7-4970-A606-E1A6B4CFA621}" type="parTrans" cxnId="{5DF28CC9-BA4E-4B8A-8D10-277E1C6ED331}">
      <dgm:prSet/>
      <dgm:spPr/>
      <dgm:t>
        <a:bodyPr/>
        <a:lstStyle/>
        <a:p>
          <a:endParaRPr lang="en-US"/>
        </a:p>
      </dgm:t>
    </dgm:pt>
    <dgm:pt modelId="{B74DEBDD-8714-412A-B4D7-A82F0BD66CF9}" type="sibTrans" cxnId="{5DF28CC9-BA4E-4B8A-8D10-277E1C6ED331}">
      <dgm:prSet/>
      <dgm:spPr/>
      <dgm:t>
        <a:bodyPr/>
        <a:lstStyle/>
        <a:p>
          <a:endParaRPr lang="en-US"/>
        </a:p>
      </dgm:t>
    </dgm:pt>
    <dgm:pt modelId="{1926E2EC-A2F9-4522-8412-0E1E3EB76043}">
      <dgm:prSet/>
      <dgm:spPr/>
      <dgm:t>
        <a:bodyPr/>
        <a:lstStyle/>
        <a:p>
          <a:r>
            <a:rPr lang="en-US" dirty="0"/>
            <a:t>How do we evaluate our models?</a:t>
          </a:r>
        </a:p>
      </dgm:t>
    </dgm:pt>
    <dgm:pt modelId="{C0851FC5-3377-4D4E-8321-0C3F2922CC5F}" type="parTrans" cxnId="{E2FA9F01-C781-473F-AA77-B1FA7108778A}">
      <dgm:prSet/>
      <dgm:spPr/>
      <dgm:t>
        <a:bodyPr/>
        <a:lstStyle/>
        <a:p>
          <a:endParaRPr lang="en-US"/>
        </a:p>
      </dgm:t>
    </dgm:pt>
    <dgm:pt modelId="{C60A937C-AF0A-4FA6-896C-EB2B885B0FA6}" type="sibTrans" cxnId="{E2FA9F01-C781-473F-AA77-B1FA7108778A}">
      <dgm:prSet/>
      <dgm:spPr/>
      <dgm:t>
        <a:bodyPr/>
        <a:lstStyle/>
        <a:p>
          <a:endParaRPr lang="en-US"/>
        </a:p>
      </dgm:t>
    </dgm:pt>
    <dgm:pt modelId="{5A200F05-B433-40C7-B246-7EAE00A4018C}">
      <dgm:prSet/>
      <dgm:spPr/>
      <dgm:t>
        <a:bodyPr/>
        <a:lstStyle/>
        <a:p>
          <a:r>
            <a:rPr lang="en-US" dirty="0"/>
            <a:t>How do KNN, DT, RF work?</a:t>
          </a:r>
        </a:p>
      </dgm:t>
    </dgm:pt>
    <dgm:pt modelId="{7F2CA200-BD24-4985-B7BB-BDA487840009}" type="parTrans" cxnId="{AC41B463-0EE2-4F01-A139-C7F8A1B3AE6A}">
      <dgm:prSet/>
      <dgm:spPr/>
      <dgm:t>
        <a:bodyPr/>
        <a:lstStyle/>
        <a:p>
          <a:endParaRPr lang="en-US"/>
        </a:p>
      </dgm:t>
    </dgm:pt>
    <dgm:pt modelId="{9DCD1049-BD63-40D9-B014-810B0A458CDE}" type="sibTrans" cxnId="{AC41B463-0EE2-4F01-A139-C7F8A1B3AE6A}">
      <dgm:prSet/>
      <dgm:spPr/>
      <dgm:t>
        <a:bodyPr/>
        <a:lstStyle/>
        <a:p>
          <a:endParaRPr lang="en-US"/>
        </a:p>
      </dgm:t>
    </dgm:pt>
    <dgm:pt modelId="{979C920E-E3FB-48F5-ADFA-2BDE4154F9E9}">
      <dgm:prSet/>
      <dgm:spPr/>
      <dgm:t>
        <a:bodyPr/>
        <a:lstStyle/>
        <a:p>
          <a:r>
            <a:rPr lang="en-US" dirty="0"/>
            <a:t>Walk though using ML on a dataset</a:t>
          </a:r>
        </a:p>
      </dgm:t>
    </dgm:pt>
    <dgm:pt modelId="{080A94BF-B7C8-4701-AE4A-41C31B0AFC66}" type="parTrans" cxnId="{08774577-51A4-45B2-8FB0-0A56EDF5B7FC}">
      <dgm:prSet/>
      <dgm:spPr/>
      <dgm:t>
        <a:bodyPr/>
        <a:lstStyle/>
        <a:p>
          <a:endParaRPr lang="en-US"/>
        </a:p>
      </dgm:t>
    </dgm:pt>
    <dgm:pt modelId="{6816FB98-E1BC-4163-A9CD-83356BB17CD1}" type="sibTrans" cxnId="{08774577-51A4-45B2-8FB0-0A56EDF5B7FC}">
      <dgm:prSet/>
      <dgm:spPr/>
      <dgm:t>
        <a:bodyPr/>
        <a:lstStyle/>
        <a:p>
          <a:endParaRPr lang="en-US"/>
        </a:p>
      </dgm:t>
    </dgm:pt>
    <dgm:pt modelId="{8D7C22A6-A374-4B2D-AFD5-7079D542360E}">
      <dgm:prSet/>
      <dgm:spPr/>
      <dgm:t>
        <a:bodyPr/>
        <a:lstStyle/>
        <a:p>
          <a:endParaRPr lang="en-US" dirty="0"/>
        </a:p>
      </dgm:t>
    </dgm:pt>
    <dgm:pt modelId="{E8F7E1DD-907D-41DA-8E5B-2859C7D6C34B}" type="parTrans" cxnId="{C51300D4-8B94-4E95-91D4-31BE09B2F22C}">
      <dgm:prSet/>
      <dgm:spPr/>
      <dgm:t>
        <a:bodyPr/>
        <a:lstStyle/>
        <a:p>
          <a:endParaRPr lang="en-US"/>
        </a:p>
      </dgm:t>
    </dgm:pt>
    <dgm:pt modelId="{82F44CF1-E435-4E85-A2D4-865BC09ED7BB}" type="sibTrans" cxnId="{C51300D4-8B94-4E95-91D4-31BE09B2F22C}">
      <dgm:prSet/>
      <dgm:spPr/>
      <dgm:t>
        <a:bodyPr/>
        <a:lstStyle/>
        <a:p>
          <a:endParaRPr lang="en-US"/>
        </a:p>
      </dgm:t>
    </dgm:pt>
    <dgm:pt modelId="{D1578302-B662-4F3C-BCD4-ACE6E7171E3F}">
      <dgm:prSet/>
      <dgm:spPr/>
      <dgm:t>
        <a:bodyPr/>
        <a:lstStyle/>
        <a:p>
          <a:endParaRPr lang="en-US" dirty="0"/>
        </a:p>
      </dgm:t>
    </dgm:pt>
    <dgm:pt modelId="{B15246A2-47F6-4019-B2B6-603F93679B6C}" type="parTrans" cxnId="{95EE5D44-CEFB-4964-A983-1CD678AACBD2}">
      <dgm:prSet/>
      <dgm:spPr/>
      <dgm:t>
        <a:bodyPr/>
        <a:lstStyle/>
        <a:p>
          <a:endParaRPr lang="en-US"/>
        </a:p>
      </dgm:t>
    </dgm:pt>
    <dgm:pt modelId="{93944DC3-E6A5-4E51-B7FF-F376A5AA15C9}" type="sibTrans" cxnId="{95EE5D44-CEFB-4964-A983-1CD678AACBD2}">
      <dgm:prSet/>
      <dgm:spPr/>
      <dgm:t>
        <a:bodyPr/>
        <a:lstStyle/>
        <a:p>
          <a:endParaRPr lang="en-US"/>
        </a:p>
      </dgm:t>
    </dgm:pt>
    <dgm:pt modelId="{6FC52770-37C9-4EA7-A8C1-338AF6372DE0}">
      <dgm:prSet/>
      <dgm:spPr/>
      <dgm:t>
        <a:bodyPr/>
        <a:lstStyle/>
        <a:p>
          <a:endParaRPr lang="en-US" dirty="0"/>
        </a:p>
      </dgm:t>
    </dgm:pt>
    <dgm:pt modelId="{FA93C9A7-9F9F-45AA-A53B-923F4512D916}" type="parTrans" cxnId="{3B917CDD-509B-4BA2-A304-059DB4904198}">
      <dgm:prSet/>
      <dgm:spPr/>
      <dgm:t>
        <a:bodyPr/>
        <a:lstStyle/>
        <a:p>
          <a:endParaRPr lang="en-US"/>
        </a:p>
      </dgm:t>
    </dgm:pt>
    <dgm:pt modelId="{A438F2E9-9B0D-4449-BB34-C5E222C1AF2B}" type="sibTrans" cxnId="{3B917CDD-509B-4BA2-A304-059DB4904198}">
      <dgm:prSet/>
      <dgm:spPr/>
      <dgm:t>
        <a:bodyPr/>
        <a:lstStyle/>
        <a:p>
          <a:endParaRPr lang="en-US"/>
        </a:p>
      </dgm:t>
    </dgm:pt>
    <dgm:pt modelId="{81F8055F-F408-4FF6-8DFE-657E7EF706FD}">
      <dgm:prSet/>
      <dgm:spPr/>
      <dgm:t>
        <a:bodyPr/>
        <a:lstStyle/>
        <a:p>
          <a:endParaRPr lang="en-US" dirty="0"/>
        </a:p>
      </dgm:t>
    </dgm:pt>
    <dgm:pt modelId="{42C6F609-B998-4A31-B5AA-39A7E6BCB31A}" type="parTrans" cxnId="{7FE4C284-7E35-4E20-9904-56F104F30DD6}">
      <dgm:prSet/>
      <dgm:spPr/>
      <dgm:t>
        <a:bodyPr/>
        <a:lstStyle/>
        <a:p>
          <a:endParaRPr lang="en-US"/>
        </a:p>
      </dgm:t>
    </dgm:pt>
    <dgm:pt modelId="{0B40CF63-9668-4088-8542-6AB8D457C082}" type="sibTrans" cxnId="{7FE4C284-7E35-4E20-9904-56F104F30DD6}">
      <dgm:prSet/>
      <dgm:spPr/>
      <dgm:t>
        <a:bodyPr/>
        <a:lstStyle/>
        <a:p>
          <a:endParaRPr lang="en-US"/>
        </a:p>
      </dgm:t>
    </dgm:pt>
    <dgm:pt modelId="{5636245A-EAF2-476B-ADF4-A2A373C97E91}" type="pres">
      <dgm:prSet presAssocID="{D4FBE2B9-7029-4B2F-B9BE-897882CB18DE}" presName="linear" presStyleCnt="0">
        <dgm:presLayoutVars>
          <dgm:dir/>
          <dgm:animLvl val="lvl"/>
          <dgm:resizeHandles val="exact"/>
        </dgm:presLayoutVars>
      </dgm:prSet>
      <dgm:spPr/>
    </dgm:pt>
    <dgm:pt modelId="{0839886D-D2B8-4460-A376-AD357B810D20}" type="pres">
      <dgm:prSet presAssocID="{50A05D9C-8E3F-4F65-91BA-BFF60F7117F3}" presName="parentLin" presStyleCnt="0"/>
      <dgm:spPr/>
    </dgm:pt>
    <dgm:pt modelId="{B46ED821-5AA1-4FE3-8CF4-0E7D5B5DA509}" type="pres">
      <dgm:prSet presAssocID="{50A05D9C-8E3F-4F65-91BA-BFF60F7117F3}" presName="parentLeftMargin" presStyleLbl="node1" presStyleIdx="0" presStyleCnt="1"/>
      <dgm:spPr/>
    </dgm:pt>
    <dgm:pt modelId="{335B9AD9-E938-48CD-B280-698E705F0D64}" type="pres">
      <dgm:prSet presAssocID="{50A05D9C-8E3F-4F65-91BA-BFF60F7117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B833E8-376C-4BA3-897D-0FE741FEE829}" type="pres">
      <dgm:prSet presAssocID="{50A05D9C-8E3F-4F65-91BA-BFF60F7117F3}" presName="negativeSpace" presStyleCnt="0"/>
      <dgm:spPr/>
    </dgm:pt>
    <dgm:pt modelId="{64F782AD-0571-4A8B-92A9-115CFCD57F67}" type="pres">
      <dgm:prSet presAssocID="{50A05D9C-8E3F-4F65-91BA-BFF60F7117F3}" presName="childText" presStyleLbl="conFgAcc1" presStyleIdx="0" presStyleCnt="1" custScaleY="108552">
        <dgm:presLayoutVars>
          <dgm:bulletEnabled val="1"/>
        </dgm:presLayoutVars>
      </dgm:prSet>
      <dgm:spPr/>
    </dgm:pt>
  </dgm:ptLst>
  <dgm:cxnLst>
    <dgm:cxn modelId="{E2FA9F01-C781-473F-AA77-B1FA7108778A}" srcId="{50A05D9C-8E3F-4F65-91BA-BFF60F7117F3}" destId="{1926E2EC-A2F9-4522-8412-0E1E3EB76043}" srcOrd="4" destOrd="0" parTransId="{C0851FC5-3377-4D4E-8321-0C3F2922CC5F}" sibTransId="{C60A937C-AF0A-4FA6-896C-EB2B885B0FA6}"/>
    <dgm:cxn modelId="{FE442C3B-D26F-43F3-85D7-29D6A26CA11E}" srcId="{D4FBE2B9-7029-4B2F-B9BE-897882CB18DE}" destId="{50A05D9C-8E3F-4F65-91BA-BFF60F7117F3}" srcOrd="0" destOrd="0" parTransId="{4A99FD96-4294-4B9A-BC28-A136F7B84F81}" sibTransId="{9BEE5EE8-0192-4A5F-B67A-D25F80574A1A}"/>
    <dgm:cxn modelId="{1798535B-3203-45A1-ABCC-2366EE7C5A5F}" type="presOf" srcId="{4D57F828-E9F3-451A-A76D-01D9887C5143}" destId="{64F782AD-0571-4A8B-92A9-115CFCD57F67}" srcOrd="0" destOrd="2" presId="urn:microsoft.com/office/officeart/2005/8/layout/list1"/>
    <dgm:cxn modelId="{861ECA60-CD0C-428C-9336-2B249B80A1E3}" type="presOf" srcId="{50A05D9C-8E3F-4F65-91BA-BFF60F7117F3}" destId="{B46ED821-5AA1-4FE3-8CF4-0E7D5B5DA509}" srcOrd="0" destOrd="0" presId="urn:microsoft.com/office/officeart/2005/8/layout/list1"/>
    <dgm:cxn modelId="{D7701462-F679-4000-9E90-D65C4058ED72}" type="presOf" srcId="{8D7C22A6-A374-4B2D-AFD5-7079D542360E}" destId="{64F782AD-0571-4A8B-92A9-115CFCD57F67}" srcOrd="0" destOrd="1" presId="urn:microsoft.com/office/officeart/2005/8/layout/list1"/>
    <dgm:cxn modelId="{AC41B463-0EE2-4F01-A139-C7F8A1B3AE6A}" srcId="{50A05D9C-8E3F-4F65-91BA-BFF60F7117F3}" destId="{5A200F05-B433-40C7-B246-7EAE00A4018C}" srcOrd="6" destOrd="0" parTransId="{7F2CA200-BD24-4985-B7BB-BDA487840009}" sibTransId="{9DCD1049-BD63-40D9-B014-810B0A458CDE}"/>
    <dgm:cxn modelId="{95EE5D44-CEFB-4964-A983-1CD678AACBD2}" srcId="{50A05D9C-8E3F-4F65-91BA-BFF60F7117F3}" destId="{D1578302-B662-4F3C-BCD4-ACE6E7171E3F}" srcOrd="3" destOrd="0" parTransId="{B15246A2-47F6-4019-B2B6-603F93679B6C}" sibTransId="{93944DC3-E6A5-4E51-B7FF-F376A5AA15C9}"/>
    <dgm:cxn modelId="{1F2A6D75-E716-42BD-B5F7-4C40A82878E8}" type="presOf" srcId="{81F8055F-F408-4FF6-8DFE-657E7EF706FD}" destId="{64F782AD-0571-4A8B-92A9-115CFCD57F67}" srcOrd="0" destOrd="7" presId="urn:microsoft.com/office/officeart/2005/8/layout/list1"/>
    <dgm:cxn modelId="{08774577-51A4-45B2-8FB0-0A56EDF5B7FC}" srcId="{50A05D9C-8E3F-4F65-91BA-BFF60F7117F3}" destId="{979C920E-E3FB-48F5-ADFA-2BDE4154F9E9}" srcOrd="8" destOrd="0" parTransId="{080A94BF-B7C8-4701-AE4A-41C31B0AFC66}" sibTransId="{6816FB98-E1BC-4163-A9CD-83356BB17CD1}"/>
    <dgm:cxn modelId="{7FE4C284-7E35-4E20-9904-56F104F30DD6}" srcId="{50A05D9C-8E3F-4F65-91BA-BFF60F7117F3}" destId="{81F8055F-F408-4FF6-8DFE-657E7EF706FD}" srcOrd="7" destOrd="0" parTransId="{42C6F609-B998-4A31-B5AA-39A7E6BCB31A}" sibTransId="{0B40CF63-9668-4088-8542-6AB8D457C082}"/>
    <dgm:cxn modelId="{24588189-74BE-499B-8559-EB28CCE40CE9}" type="presOf" srcId="{D1578302-B662-4F3C-BCD4-ACE6E7171E3F}" destId="{64F782AD-0571-4A8B-92A9-115CFCD57F67}" srcOrd="0" destOrd="3" presId="urn:microsoft.com/office/officeart/2005/8/layout/list1"/>
    <dgm:cxn modelId="{558362AD-A31E-4790-A445-1022FA8A1294}" type="presOf" srcId="{C9C63705-B68B-46F7-AE1D-474D2CAD038E}" destId="{64F782AD-0571-4A8B-92A9-115CFCD57F67}" srcOrd="0" destOrd="0" presId="urn:microsoft.com/office/officeart/2005/8/layout/list1"/>
    <dgm:cxn modelId="{2C5254B7-EDF2-4E7F-BC19-BB66E08DA920}" type="presOf" srcId="{D4FBE2B9-7029-4B2F-B9BE-897882CB18DE}" destId="{5636245A-EAF2-476B-ADF4-A2A373C97E91}" srcOrd="0" destOrd="0" presId="urn:microsoft.com/office/officeart/2005/8/layout/list1"/>
    <dgm:cxn modelId="{49C3F8C6-B6AD-40EB-AAEC-5C769813AA50}" type="presOf" srcId="{979C920E-E3FB-48F5-ADFA-2BDE4154F9E9}" destId="{64F782AD-0571-4A8B-92A9-115CFCD57F67}" srcOrd="0" destOrd="8" presId="urn:microsoft.com/office/officeart/2005/8/layout/list1"/>
    <dgm:cxn modelId="{5DF28CC9-BA4E-4B8A-8D10-277E1C6ED331}" srcId="{50A05D9C-8E3F-4F65-91BA-BFF60F7117F3}" destId="{4D57F828-E9F3-451A-A76D-01D9887C5143}" srcOrd="2" destOrd="0" parTransId="{0052706D-FCC7-4970-A606-E1A6B4CFA621}" sibTransId="{B74DEBDD-8714-412A-B4D7-A82F0BD66CF9}"/>
    <dgm:cxn modelId="{FC1E4CD3-8E69-4529-8E75-6A8751659F49}" srcId="{50A05D9C-8E3F-4F65-91BA-BFF60F7117F3}" destId="{C9C63705-B68B-46F7-AE1D-474D2CAD038E}" srcOrd="0" destOrd="0" parTransId="{582C05B9-89E4-4C9F-B8ED-8F35768B3EAB}" sibTransId="{047701AA-2642-4597-A3B8-91856936EB26}"/>
    <dgm:cxn modelId="{C51300D4-8B94-4E95-91D4-31BE09B2F22C}" srcId="{50A05D9C-8E3F-4F65-91BA-BFF60F7117F3}" destId="{8D7C22A6-A374-4B2D-AFD5-7079D542360E}" srcOrd="1" destOrd="0" parTransId="{E8F7E1DD-907D-41DA-8E5B-2859C7D6C34B}" sibTransId="{82F44CF1-E435-4E85-A2D4-865BC09ED7BB}"/>
    <dgm:cxn modelId="{010C14D5-1351-45E6-BF24-22A7CC7993B4}" type="presOf" srcId="{1926E2EC-A2F9-4522-8412-0E1E3EB76043}" destId="{64F782AD-0571-4A8B-92A9-115CFCD57F67}" srcOrd="0" destOrd="4" presId="urn:microsoft.com/office/officeart/2005/8/layout/list1"/>
    <dgm:cxn modelId="{3B917CDD-509B-4BA2-A304-059DB4904198}" srcId="{50A05D9C-8E3F-4F65-91BA-BFF60F7117F3}" destId="{6FC52770-37C9-4EA7-A8C1-338AF6372DE0}" srcOrd="5" destOrd="0" parTransId="{FA93C9A7-9F9F-45AA-A53B-923F4512D916}" sibTransId="{A438F2E9-9B0D-4449-BB34-C5E222C1AF2B}"/>
    <dgm:cxn modelId="{DE5E12E6-3B01-4219-AE1D-6EE0FC9E9AAC}" type="presOf" srcId="{5A200F05-B433-40C7-B246-7EAE00A4018C}" destId="{64F782AD-0571-4A8B-92A9-115CFCD57F67}" srcOrd="0" destOrd="6" presId="urn:microsoft.com/office/officeart/2005/8/layout/list1"/>
    <dgm:cxn modelId="{E70500F1-E241-4B50-ABAD-512EFD3ABF35}" type="presOf" srcId="{50A05D9C-8E3F-4F65-91BA-BFF60F7117F3}" destId="{335B9AD9-E938-48CD-B280-698E705F0D64}" srcOrd="1" destOrd="0" presId="urn:microsoft.com/office/officeart/2005/8/layout/list1"/>
    <dgm:cxn modelId="{A80FB0F6-2D3E-415D-B88B-769462816AF0}" type="presOf" srcId="{6FC52770-37C9-4EA7-A8C1-338AF6372DE0}" destId="{64F782AD-0571-4A8B-92A9-115CFCD57F67}" srcOrd="0" destOrd="5" presId="urn:microsoft.com/office/officeart/2005/8/layout/list1"/>
    <dgm:cxn modelId="{94477E59-9B73-4766-B36D-89EAAF6B453E}" type="presParOf" srcId="{5636245A-EAF2-476B-ADF4-A2A373C97E91}" destId="{0839886D-D2B8-4460-A376-AD357B810D20}" srcOrd="0" destOrd="0" presId="urn:microsoft.com/office/officeart/2005/8/layout/list1"/>
    <dgm:cxn modelId="{5325C0A7-04DF-4350-8AE3-64AE5402AA45}" type="presParOf" srcId="{0839886D-D2B8-4460-A376-AD357B810D20}" destId="{B46ED821-5AA1-4FE3-8CF4-0E7D5B5DA509}" srcOrd="0" destOrd="0" presId="urn:microsoft.com/office/officeart/2005/8/layout/list1"/>
    <dgm:cxn modelId="{10371FF2-11E9-41CB-8913-EE25B3DB4627}" type="presParOf" srcId="{0839886D-D2B8-4460-A376-AD357B810D20}" destId="{335B9AD9-E938-48CD-B280-698E705F0D64}" srcOrd="1" destOrd="0" presId="urn:microsoft.com/office/officeart/2005/8/layout/list1"/>
    <dgm:cxn modelId="{0C98C3D7-0AAE-4DD6-809E-C3B08FD1BDF5}" type="presParOf" srcId="{5636245A-EAF2-476B-ADF4-A2A373C97E91}" destId="{10B833E8-376C-4BA3-897D-0FE741FEE829}" srcOrd="1" destOrd="0" presId="urn:microsoft.com/office/officeart/2005/8/layout/list1"/>
    <dgm:cxn modelId="{C25A0243-723C-4A14-AA29-27B9E5C260AE}" type="presParOf" srcId="{5636245A-EAF2-476B-ADF4-A2A373C97E91}" destId="{64F782AD-0571-4A8B-92A9-115CFCD57F6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FBE2B9-7029-4B2F-B9BE-897882CB18DE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A05D9C-8E3F-4F65-91BA-BFF60F7117F3}">
      <dgm:prSet/>
      <dgm:spPr/>
      <dgm:t>
        <a:bodyPr/>
        <a:lstStyle/>
        <a:p>
          <a:r>
            <a:rPr lang="en-US" dirty="0"/>
            <a:t>Almost there!</a:t>
          </a:r>
        </a:p>
      </dgm:t>
    </dgm:pt>
    <dgm:pt modelId="{4A99FD96-4294-4B9A-BC28-A136F7B84F81}" type="parTrans" cxnId="{FE442C3B-D26F-43F3-85D7-29D6A26CA11E}">
      <dgm:prSet/>
      <dgm:spPr/>
      <dgm:t>
        <a:bodyPr/>
        <a:lstStyle/>
        <a:p>
          <a:endParaRPr lang="en-US"/>
        </a:p>
      </dgm:t>
    </dgm:pt>
    <dgm:pt modelId="{9BEE5EE8-0192-4A5F-B67A-D25F80574A1A}" type="sibTrans" cxnId="{FE442C3B-D26F-43F3-85D7-29D6A26CA11E}">
      <dgm:prSet/>
      <dgm:spPr/>
      <dgm:t>
        <a:bodyPr/>
        <a:lstStyle/>
        <a:p>
          <a:endParaRPr lang="en-US"/>
        </a:p>
      </dgm:t>
    </dgm:pt>
    <dgm:pt modelId="{C9C63705-B68B-46F7-AE1D-474D2CAD038E}">
      <dgm:prSet/>
      <dgm:spPr/>
      <dgm:t>
        <a:bodyPr/>
        <a:lstStyle/>
        <a:p>
          <a:r>
            <a:rPr lang="en-US" dirty="0"/>
            <a:t>Loading in your own dataset</a:t>
          </a:r>
        </a:p>
      </dgm:t>
    </dgm:pt>
    <dgm:pt modelId="{582C05B9-89E4-4C9F-B8ED-8F35768B3EAB}" type="parTrans" cxnId="{FC1E4CD3-8E69-4529-8E75-6A8751659F49}">
      <dgm:prSet/>
      <dgm:spPr/>
      <dgm:t>
        <a:bodyPr/>
        <a:lstStyle/>
        <a:p>
          <a:endParaRPr lang="en-US"/>
        </a:p>
      </dgm:t>
    </dgm:pt>
    <dgm:pt modelId="{047701AA-2642-4597-A3B8-91856936EB26}" type="sibTrans" cxnId="{FC1E4CD3-8E69-4529-8E75-6A8751659F49}">
      <dgm:prSet/>
      <dgm:spPr/>
      <dgm:t>
        <a:bodyPr/>
        <a:lstStyle/>
        <a:p>
          <a:endParaRPr lang="en-US"/>
        </a:p>
      </dgm:t>
    </dgm:pt>
    <dgm:pt modelId="{3CB95EF5-693A-42C2-9F6E-318A042F798A}">
      <dgm:prSet/>
      <dgm:spPr/>
      <dgm:t>
        <a:bodyPr/>
        <a:lstStyle/>
        <a:p>
          <a:r>
            <a:rPr lang="en-US" dirty="0"/>
            <a:t>Exploring the dataset</a:t>
          </a:r>
        </a:p>
      </dgm:t>
    </dgm:pt>
    <dgm:pt modelId="{D8567F3E-E129-4247-8BDE-2430B7099F85}" type="parTrans" cxnId="{7C8436D8-581B-4047-B390-ABC40F004845}">
      <dgm:prSet/>
      <dgm:spPr/>
      <dgm:t>
        <a:bodyPr/>
        <a:lstStyle/>
        <a:p>
          <a:endParaRPr lang="en-US"/>
        </a:p>
      </dgm:t>
    </dgm:pt>
    <dgm:pt modelId="{AEA39645-90D8-468C-8392-2A0EC31EEA06}" type="sibTrans" cxnId="{7C8436D8-581B-4047-B390-ABC40F004845}">
      <dgm:prSet/>
      <dgm:spPr/>
      <dgm:t>
        <a:bodyPr/>
        <a:lstStyle/>
        <a:p>
          <a:endParaRPr lang="en-US"/>
        </a:p>
      </dgm:t>
    </dgm:pt>
    <dgm:pt modelId="{E82AE4B9-E318-45E3-9E73-9E8E787CCA0C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5D2B0892-D9A9-4398-A9B5-15E86FA4D8CD}" type="parTrans" cxnId="{D562A5FF-39D3-49AE-83EB-9EE03E3B33B6}">
      <dgm:prSet/>
      <dgm:spPr/>
      <dgm:t>
        <a:bodyPr/>
        <a:lstStyle/>
        <a:p>
          <a:endParaRPr lang="en-US"/>
        </a:p>
      </dgm:t>
    </dgm:pt>
    <dgm:pt modelId="{09AA26DD-88B3-4A08-9B38-50E59070885C}" type="sibTrans" cxnId="{D562A5FF-39D3-49AE-83EB-9EE03E3B33B6}">
      <dgm:prSet/>
      <dgm:spPr/>
      <dgm:t>
        <a:bodyPr/>
        <a:lstStyle/>
        <a:p>
          <a:endParaRPr lang="en-US"/>
        </a:p>
      </dgm:t>
    </dgm:pt>
    <dgm:pt modelId="{57ED2042-B235-4E7D-A24A-357B106ACB4A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0CCCCCA5-C431-4165-9222-C144AA4CC50D}" type="parTrans" cxnId="{667B8E4D-192B-4B5E-8A82-0E3DCC00A530}">
      <dgm:prSet/>
      <dgm:spPr/>
      <dgm:t>
        <a:bodyPr/>
        <a:lstStyle/>
        <a:p>
          <a:endParaRPr lang="en-US"/>
        </a:p>
      </dgm:t>
    </dgm:pt>
    <dgm:pt modelId="{959F3E62-CAB3-4F3D-AED4-F346B97583F9}" type="sibTrans" cxnId="{667B8E4D-192B-4B5E-8A82-0E3DCC00A530}">
      <dgm:prSet/>
      <dgm:spPr/>
      <dgm:t>
        <a:bodyPr/>
        <a:lstStyle/>
        <a:p>
          <a:endParaRPr lang="en-US"/>
        </a:p>
      </dgm:t>
    </dgm:pt>
    <dgm:pt modelId="{69D733FC-71EF-47B3-9963-B045EDF34771}">
      <dgm:prSet/>
      <dgm:spPr/>
      <dgm:t>
        <a:bodyPr/>
        <a:lstStyle/>
        <a:p>
          <a:endParaRPr lang="en-US" dirty="0"/>
        </a:p>
      </dgm:t>
    </dgm:pt>
    <dgm:pt modelId="{8B88A120-EB78-4F5D-A4F3-70B08427AF7D}" type="parTrans" cxnId="{6B892212-D463-4418-8C91-3A51AE783630}">
      <dgm:prSet/>
      <dgm:spPr/>
      <dgm:t>
        <a:bodyPr/>
        <a:lstStyle/>
        <a:p>
          <a:endParaRPr lang="en-US"/>
        </a:p>
      </dgm:t>
    </dgm:pt>
    <dgm:pt modelId="{B594F259-B993-46BE-9EAA-58C0E925DB10}" type="sibTrans" cxnId="{6B892212-D463-4418-8C91-3A51AE783630}">
      <dgm:prSet/>
      <dgm:spPr/>
      <dgm:t>
        <a:bodyPr/>
        <a:lstStyle/>
        <a:p>
          <a:endParaRPr lang="en-US"/>
        </a:p>
      </dgm:t>
    </dgm:pt>
    <dgm:pt modelId="{8BB20666-8603-48E0-BA6C-9C36716A8602}">
      <dgm:prSet/>
      <dgm:spPr/>
      <dgm:t>
        <a:bodyPr/>
        <a:lstStyle/>
        <a:p>
          <a:endParaRPr lang="en-US" dirty="0"/>
        </a:p>
      </dgm:t>
    </dgm:pt>
    <dgm:pt modelId="{B81E01F6-23BE-46BC-9E3A-AD67EA026B5A}" type="parTrans" cxnId="{5B5AD239-0C54-404F-B39C-2B0F36679586}">
      <dgm:prSet/>
      <dgm:spPr/>
      <dgm:t>
        <a:bodyPr/>
        <a:lstStyle/>
        <a:p>
          <a:endParaRPr lang="en-US"/>
        </a:p>
      </dgm:t>
    </dgm:pt>
    <dgm:pt modelId="{186506B8-CFE2-472C-A616-C530458D95EF}" type="sibTrans" cxnId="{5B5AD239-0C54-404F-B39C-2B0F36679586}">
      <dgm:prSet/>
      <dgm:spPr/>
      <dgm:t>
        <a:bodyPr/>
        <a:lstStyle/>
        <a:p>
          <a:endParaRPr lang="en-US"/>
        </a:p>
      </dgm:t>
    </dgm:pt>
    <dgm:pt modelId="{BD2C2648-908B-4629-B861-CF1B637602E4}">
      <dgm:prSet/>
      <dgm:spPr/>
      <dgm:t>
        <a:bodyPr/>
        <a:lstStyle/>
        <a:p>
          <a:endParaRPr lang="en-US" dirty="0"/>
        </a:p>
      </dgm:t>
    </dgm:pt>
    <dgm:pt modelId="{1CB5CD78-85DC-43AA-B43E-A0860E83F2FA}" type="parTrans" cxnId="{A6B6A2F6-FB04-455C-9B34-A2C70601E314}">
      <dgm:prSet/>
      <dgm:spPr/>
      <dgm:t>
        <a:bodyPr/>
        <a:lstStyle/>
        <a:p>
          <a:endParaRPr lang="en-US"/>
        </a:p>
      </dgm:t>
    </dgm:pt>
    <dgm:pt modelId="{98F0D95F-3F71-4E9D-A046-3E44C1262772}" type="sibTrans" cxnId="{A6B6A2F6-FB04-455C-9B34-A2C70601E314}">
      <dgm:prSet/>
      <dgm:spPr/>
      <dgm:t>
        <a:bodyPr/>
        <a:lstStyle/>
        <a:p>
          <a:endParaRPr lang="en-US"/>
        </a:p>
      </dgm:t>
    </dgm:pt>
    <dgm:pt modelId="{5636245A-EAF2-476B-ADF4-A2A373C97E91}" type="pres">
      <dgm:prSet presAssocID="{D4FBE2B9-7029-4B2F-B9BE-897882CB18DE}" presName="linear" presStyleCnt="0">
        <dgm:presLayoutVars>
          <dgm:dir/>
          <dgm:animLvl val="lvl"/>
          <dgm:resizeHandles val="exact"/>
        </dgm:presLayoutVars>
      </dgm:prSet>
      <dgm:spPr/>
    </dgm:pt>
    <dgm:pt modelId="{0839886D-D2B8-4460-A376-AD357B810D20}" type="pres">
      <dgm:prSet presAssocID="{50A05D9C-8E3F-4F65-91BA-BFF60F7117F3}" presName="parentLin" presStyleCnt="0"/>
      <dgm:spPr/>
    </dgm:pt>
    <dgm:pt modelId="{B46ED821-5AA1-4FE3-8CF4-0E7D5B5DA509}" type="pres">
      <dgm:prSet presAssocID="{50A05D9C-8E3F-4F65-91BA-BFF60F7117F3}" presName="parentLeftMargin" presStyleLbl="node1" presStyleIdx="0" presStyleCnt="1"/>
      <dgm:spPr/>
    </dgm:pt>
    <dgm:pt modelId="{335B9AD9-E938-48CD-B280-698E705F0D64}" type="pres">
      <dgm:prSet presAssocID="{50A05D9C-8E3F-4F65-91BA-BFF60F7117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B833E8-376C-4BA3-897D-0FE741FEE829}" type="pres">
      <dgm:prSet presAssocID="{50A05D9C-8E3F-4F65-91BA-BFF60F7117F3}" presName="negativeSpace" presStyleCnt="0"/>
      <dgm:spPr/>
    </dgm:pt>
    <dgm:pt modelId="{64F782AD-0571-4A8B-92A9-115CFCD57F67}" type="pres">
      <dgm:prSet presAssocID="{50A05D9C-8E3F-4F65-91BA-BFF60F7117F3}" presName="childText" presStyleLbl="conFgAcc1" presStyleIdx="0" presStyleCnt="1" custScaleY="108552">
        <dgm:presLayoutVars>
          <dgm:bulletEnabled val="1"/>
        </dgm:presLayoutVars>
      </dgm:prSet>
      <dgm:spPr/>
    </dgm:pt>
  </dgm:ptLst>
  <dgm:cxnLst>
    <dgm:cxn modelId="{775DDD01-DBCB-4F17-81DC-2302B2B0BA25}" type="presOf" srcId="{8BB20666-8603-48E0-BA6C-9C36716A8602}" destId="{64F782AD-0571-4A8B-92A9-115CFCD57F67}" srcOrd="0" destOrd="3" presId="urn:microsoft.com/office/officeart/2005/8/layout/list1"/>
    <dgm:cxn modelId="{6B892212-D463-4418-8C91-3A51AE783630}" srcId="{50A05D9C-8E3F-4F65-91BA-BFF60F7117F3}" destId="{69D733FC-71EF-47B3-9963-B045EDF34771}" srcOrd="1" destOrd="0" parTransId="{8B88A120-EB78-4F5D-A4F3-70B08427AF7D}" sibTransId="{B594F259-B993-46BE-9EAA-58C0E925DB10}"/>
    <dgm:cxn modelId="{5B5AD239-0C54-404F-B39C-2B0F36679586}" srcId="{50A05D9C-8E3F-4F65-91BA-BFF60F7117F3}" destId="{8BB20666-8603-48E0-BA6C-9C36716A8602}" srcOrd="3" destOrd="0" parTransId="{B81E01F6-23BE-46BC-9E3A-AD67EA026B5A}" sibTransId="{186506B8-CFE2-472C-A616-C530458D95EF}"/>
    <dgm:cxn modelId="{FE442C3B-D26F-43F3-85D7-29D6A26CA11E}" srcId="{D4FBE2B9-7029-4B2F-B9BE-897882CB18DE}" destId="{50A05D9C-8E3F-4F65-91BA-BFF60F7117F3}" srcOrd="0" destOrd="0" parTransId="{4A99FD96-4294-4B9A-BC28-A136F7B84F81}" sibTransId="{9BEE5EE8-0192-4A5F-B67A-D25F80574A1A}"/>
    <dgm:cxn modelId="{861ECA60-CD0C-428C-9336-2B249B80A1E3}" type="presOf" srcId="{50A05D9C-8E3F-4F65-91BA-BFF60F7117F3}" destId="{B46ED821-5AA1-4FE3-8CF4-0E7D5B5DA509}" srcOrd="0" destOrd="0" presId="urn:microsoft.com/office/officeart/2005/8/layout/list1"/>
    <dgm:cxn modelId="{667B8E4D-192B-4B5E-8A82-0E3DCC00A530}" srcId="{50A05D9C-8E3F-4F65-91BA-BFF60F7117F3}" destId="{57ED2042-B235-4E7D-A24A-357B106ACB4A}" srcOrd="6" destOrd="0" parTransId="{0CCCCCA5-C431-4165-9222-C144AA4CC50D}" sibTransId="{959F3E62-CAB3-4F3D-AED4-F346B97583F9}"/>
    <dgm:cxn modelId="{DC931850-A3F7-4BF5-8E74-A53185439546}" type="presOf" srcId="{E82AE4B9-E318-45E3-9E73-9E8E787CCA0C}" destId="{64F782AD-0571-4A8B-92A9-115CFCD57F67}" srcOrd="0" destOrd="4" presId="urn:microsoft.com/office/officeart/2005/8/layout/list1"/>
    <dgm:cxn modelId="{C8633578-A7DC-4A27-B9E4-309586BBF64C}" type="presOf" srcId="{BD2C2648-908B-4629-B861-CF1B637602E4}" destId="{64F782AD-0571-4A8B-92A9-115CFCD57F67}" srcOrd="0" destOrd="5" presId="urn:microsoft.com/office/officeart/2005/8/layout/list1"/>
    <dgm:cxn modelId="{FBF8AC8A-45B8-48AE-9FBE-EA085DBBC837}" type="presOf" srcId="{69D733FC-71EF-47B3-9963-B045EDF34771}" destId="{64F782AD-0571-4A8B-92A9-115CFCD57F67}" srcOrd="0" destOrd="1" presId="urn:microsoft.com/office/officeart/2005/8/layout/list1"/>
    <dgm:cxn modelId="{763B4B8F-0648-491E-B784-2C063522A6E6}" type="presOf" srcId="{57ED2042-B235-4E7D-A24A-357B106ACB4A}" destId="{64F782AD-0571-4A8B-92A9-115CFCD57F67}" srcOrd="0" destOrd="6" presId="urn:microsoft.com/office/officeart/2005/8/layout/list1"/>
    <dgm:cxn modelId="{B6396595-DF88-4886-8E1C-5A16E3E814AB}" type="presOf" srcId="{3CB95EF5-693A-42C2-9F6E-318A042F798A}" destId="{64F782AD-0571-4A8B-92A9-115CFCD57F67}" srcOrd="0" destOrd="2" presId="urn:microsoft.com/office/officeart/2005/8/layout/list1"/>
    <dgm:cxn modelId="{558362AD-A31E-4790-A445-1022FA8A1294}" type="presOf" srcId="{C9C63705-B68B-46F7-AE1D-474D2CAD038E}" destId="{64F782AD-0571-4A8B-92A9-115CFCD57F67}" srcOrd="0" destOrd="0" presId="urn:microsoft.com/office/officeart/2005/8/layout/list1"/>
    <dgm:cxn modelId="{2C5254B7-EDF2-4E7F-BC19-BB66E08DA920}" type="presOf" srcId="{D4FBE2B9-7029-4B2F-B9BE-897882CB18DE}" destId="{5636245A-EAF2-476B-ADF4-A2A373C97E91}" srcOrd="0" destOrd="0" presId="urn:microsoft.com/office/officeart/2005/8/layout/list1"/>
    <dgm:cxn modelId="{FC1E4CD3-8E69-4529-8E75-6A8751659F49}" srcId="{50A05D9C-8E3F-4F65-91BA-BFF60F7117F3}" destId="{C9C63705-B68B-46F7-AE1D-474D2CAD038E}" srcOrd="0" destOrd="0" parTransId="{582C05B9-89E4-4C9F-B8ED-8F35768B3EAB}" sibTransId="{047701AA-2642-4597-A3B8-91856936EB26}"/>
    <dgm:cxn modelId="{7C8436D8-581B-4047-B390-ABC40F004845}" srcId="{50A05D9C-8E3F-4F65-91BA-BFF60F7117F3}" destId="{3CB95EF5-693A-42C2-9F6E-318A042F798A}" srcOrd="2" destOrd="0" parTransId="{D8567F3E-E129-4247-8BDE-2430B7099F85}" sibTransId="{AEA39645-90D8-468C-8392-2A0EC31EEA06}"/>
    <dgm:cxn modelId="{E70500F1-E241-4B50-ABAD-512EFD3ABF35}" type="presOf" srcId="{50A05D9C-8E3F-4F65-91BA-BFF60F7117F3}" destId="{335B9AD9-E938-48CD-B280-698E705F0D64}" srcOrd="1" destOrd="0" presId="urn:microsoft.com/office/officeart/2005/8/layout/list1"/>
    <dgm:cxn modelId="{A6B6A2F6-FB04-455C-9B34-A2C70601E314}" srcId="{50A05D9C-8E3F-4F65-91BA-BFF60F7117F3}" destId="{BD2C2648-908B-4629-B861-CF1B637602E4}" srcOrd="5" destOrd="0" parTransId="{1CB5CD78-85DC-43AA-B43E-A0860E83F2FA}" sibTransId="{98F0D95F-3F71-4E9D-A046-3E44C1262772}"/>
    <dgm:cxn modelId="{D562A5FF-39D3-49AE-83EB-9EE03E3B33B6}" srcId="{50A05D9C-8E3F-4F65-91BA-BFF60F7117F3}" destId="{E82AE4B9-E318-45E3-9E73-9E8E787CCA0C}" srcOrd="4" destOrd="0" parTransId="{5D2B0892-D9A9-4398-A9B5-15E86FA4D8CD}" sibTransId="{09AA26DD-88B3-4A08-9B38-50E59070885C}"/>
    <dgm:cxn modelId="{94477E59-9B73-4766-B36D-89EAAF6B453E}" type="presParOf" srcId="{5636245A-EAF2-476B-ADF4-A2A373C97E91}" destId="{0839886D-D2B8-4460-A376-AD357B810D20}" srcOrd="0" destOrd="0" presId="urn:microsoft.com/office/officeart/2005/8/layout/list1"/>
    <dgm:cxn modelId="{5325C0A7-04DF-4350-8AE3-64AE5402AA45}" type="presParOf" srcId="{0839886D-D2B8-4460-A376-AD357B810D20}" destId="{B46ED821-5AA1-4FE3-8CF4-0E7D5B5DA509}" srcOrd="0" destOrd="0" presId="urn:microsoft.com/office/officeart/2005/8/layout/list1"/>
    <dgm:cxn modelId="{10371FF2-11E9-41CB-8913-EE25B3DB4627}" type="presParOf" srcId="{0839886D-D2B8-4460-A376-AD357B810D20}" destId="{335B9AD9-E938-48CD-B280-698E705F0D64}" srcOrd="1" destOrd="0" presId="urn:microsoft.com/office/officeart/2005/8/layout/list1"/>
    <dgm:cxn modelId="{0C98C3D7-0AAE-4DD6-809E-C3B08FD1BDF5}" type="presParOf" srcId="{5636245A-EAF2-476B-ADF4-A2A373C97E91}" destId="{10B833E8-376C-4BA3-897D-0FE741FEE829}" srcOrd="1" destOrd="0" presId="urn:microsoft.com/office/officeart/2005/8/layout/list1"/>
    <dgm:cxn modelId="{C25A0243-723C-4A14-AA29-27B9E5C260AE}" type="presParOf" srcId="{5636245A-EAF2-476B-ADF4-A2A373C97E91}" destId="{64F782AD-0571-4A8B-92A9-115CFCD57F6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FBE2B9-7029-4B2F-B9BE-897882CB18DE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A05D9C-8E3F-4F65-91BA-BFF60F7117F3}">
      <dgm:prSet/>
      <dgm:spPr/>
      <dgm:t>
        <a:bodyPr/>
        <a:lstStyle/>
        <a:p>
          <a:r>
            <a:rPr lang="en-US" dirty="0"/>
            <a:t>Use Pandas!</a:t>
          </a:r>
        </a:p>
      </dgm:t>
    </dgm:pt>
    <dgm:pt modelId="{4A99FD96-4294-4B9A-BC28-A136F7B84F81}" type="parTrans" cxnId="{FE442C3B-D26F-43F3-85D7-29D6A26CA11E}">
      <dgm:prSet/>
      <dgm:spPr/>
      <dgm:t>
        <a:bodyPr/>
        <a:lstStyle/>
        <a:p>
          <a:endParaRPr lang="en-US"/>
        </a:p>
      </dgm:t>
    </dgm:pt>
    <dgm:pt modelId="{9BEE5EE8-0192-4A5F-B67A-D25F80574A1A}" type="sibTrans" cxnId="{FE442C3B-D26F-43F3-85D7-29D6A26CA11E}">
      <dgm:prSet/>
      <dgm:spPr/>
      <dgm:t>
        <a:bodyPr/>
        <a:lstStyle/>
        <a:p>
          <a:endParaRPr lang="en-US"/>
        </a:p>
      </dgm:t>
    </dgm:pt>
    <dgm:pt modelId="{C9C63705-B68B-46F7-AE1D-474D2CAD038E}">
      <dgm:prSet/>
      <dgm:spPr/>
      <dgm:t>
        <a:bodyPr/>
        <a:lstStyle/>
        <a:p>
          <a:r>
            <a:rPr lang="en-US" dirty="0"/>
            <a:t>Use Pandas functions</a:t>
          </a:r>
        </a:p>
      </dgm:t>
    </dgm:pt>
    <dgm:pt modelId="{582C05B9-89E4-4C9F-B8ED-8F35768B3EAB}" type="parTrans" cxnId="{FC1E4CD3-8E69-4529-8E75-6A8751659F49}">
      <dgm:prSet/>
      <dgm:spPr/>
      <dgm:t>
        <a:bodyPr/>
        <a:lstStyle/>
        <a:p>
          <a:endParaRPr lang="en-US"/>
        </a:p>
      </dgm:t>
    </dgm:pt>
    <dgm:pt modelId="{047701AA-2642-4597-A3B8-91856936EB26}" type="sibTrans" cxnId="{FC1E4CD3-8E69-4529-8E75-6A8751659F49}">
      <dgm:prSet/>
      <dgm:spPr/>
      <dgm:t>
        <a:bodyPr/>
        <a:lstStyle/>
        <a:p>
          <a:endParaRPr lang="en-US"/>
        </a:p>
      </dgm:t>
    </dgm:pt>
    <dgm:pt modelId="{8A9CA619-C922-4C47-A518-9585B0D5644E}">
      <dgm:prSet/>
      <dgm:spPr/>
      <dgm:t>
        <a:bodyPr/>
        <a:lstStyle/>
        <a:p>
          <a:r>
            <a:rPr lang="en-US" dirty="0"/>
            <a:t>Numerical/tabular data in CSV or XLSX files</a:t>
          </a:r>
        </a:p>
      </dgm:t>
    </dgm:pt>
    <dgm:pt modelId="{2D1F05DD-B5C4-4514-9B6E-8AD5C75A603C}" type="parTrans" cxnId="{9481BD20-0BC2-40A2-A843-756083265664}">
      <dgm:prSet/>
      <dgm:spPr/>
      <dgm:t>
        <a:bodyPr/>
        <a:lstStyle/>
        <a:p>
          <a:endParaRPr lang="en-US"/>
        </a:p>
      </dgm:t>
    </dgm:pt>
    <dgm:pt modelId="{F2ADA524-C807-4D9A-B695-3A06FF230F79}" type="sibTrans" cxnId="{9481BD20-0BC2-40A2-A843-756083265664}">
      <dgm:prSet/>
      <dgm:spPr/>
      <dgm:t>
        <a:bodyPr/>
        <a:lstStyle/>
        <a:p>
          <a:endParaRPr lang="en-US"/>
        </a:p>
      </dgm:t>
    </dgm:pt>
    <dgm:pt modelId="{F8DF2866-7228-470C-96D8-B19AC446531B}">
      <dgm:prSet/>
      <dgm:spPr/>
      <dgm:t>
        <a:bodyPr/>
        <a:lstStyle/>
        <a:p>
          <a:endParaRPr lang="en-US" dirty="0"/>
        </a:p>
      </dgm:t>
    </dgm:pt>
    <dgm:pt modelId="{0AFCD142-235A-41BF-91FC-627B7543C801}" type="parTrans" cxnId="{E14DDC20-BB96-418D-94D3-F5142E210DCE}">
      <dgm:prSet/>
      <dgm:spPr/>
      <dgm:t>
        <a:bodyPr/>
        <a:lstStyle/>
        <a:p>
          <a:endParaRPr lang="en-US"/>
        </a:p>
      </dgm:t>
    </dgm:pt>
    <dgm:pt modelId="{26F82C8F-586C-4E32-924E-0E8560CF9777}" type="sibTrans" cxnId="{E14DDC20-BB96-418D-94D3-F5142E210DCE}">
      <dgm:prSet/>
      <dgm:spPr/>
      <dgm:t>
        <a:bodyPr/>
        <a:lstStyle/>
        <a:p>
          <a:endParaRPr lang="en-US"/>
        </a:p>
      </dgm:t>
    </dgm:pt>
    <dgm:pt modelId="{3353277E-8C04-42D5-8A74-0094AE0F9494}">
      <dgm:prSet/>
      <dgm:spPr/>
      <dgm:t>
        <a:bodyPr/>
        <a:lstStyle/>
        <a:p>
          <a:r>
            <a:rPr lang="en-US" dirty="0"/>
            <a:t>Use matplotlib or open cv to read images – See notebook for more</a:t>
          </a:r>
        </a:p>
      </dgm:t>
    </dgm:pt>
    <dgm:pt modelId="{2A5C3123-2C31-4406-8CEE-89F0F2EDC5B1}" type="parTrans" cxnId="{5FDA2466-49C9-4A88-8172-1A7BA5BF199C}">
      <dgm:prSet/>
      <dgm:spPr/>
      <dgm:t>
        <a:bodyPr/>
        <a:lstStyle/>
        <a:p>
          <a:endParaRPr lang="en-US"/>
        </a:p>
      </dgm:t>
    </dgm:pt>
    <dgm:pt modelId="{45B5AC81-FC01-47F1-A175-7D226F2E5715}" type="sibTrans" cxnId="{5FDA2466-49C9-4A88-8172-1A7BA5BF199C}">
      <dgm:prSet/>
      <dgm:spPr/>
      <dgm:t>
        <a:bodyPr/>
        <a:lstStyle/>
        <a:p>
          <a:endParaRPr lang="en-US"/>
        </a:p>
      </dgm:t>
    </dgm:pt>
    <dgm:pt modelId="{02C4BF75-A59C-435D-B724-557C807E2FDB}">
      <dgm:prSet/>
      <dgm:spPr/>
      <dgm:t>
        <a:bodyPr/>
        <a:lstStyle/>
        <a:p>
          <a:endParaRPr lang="en-US" dirty="0"/>
        </a:p>
      </dgm:t>
    </dgm:pt>
    <dgm:pt modelId="{05594B8A-7F02-494B-BA02-3A5B0CF0190B}" type="parTrans" cxnId="{F42E7CD5-63E9-4320-BA5D-3C755E103FE1}">
      <dgm:prSet/>
      <dgm:spPr/>
      <dgm:t>
        <a:bodyPr/>
        <a:lstStyle/>
        <a:p>
          <a:endParaRPr lang="en-US"/>
        </a:p>
      </dgm:t>
    </dgm:pt>
    <dgm:pt modelId="{EE8150B9-9EC3-4628-AAB0-56EB8ACD1795}" type="sibTrans" cxnId="{F42E7CD5-63E9-4320-BA5D-3C755E103FE1}">
      <dgm:prSet/>
      <dgm:spPr/>
      <dgm:t>
        <a:bodyPr/>
        <a:lstStyle/>
        <a:p>
          <a:endParaRPr lang="en-US"/>
        </a:p>
      </dgm:t>
    </dgm:pt>
    <dgm:pt modelId="{5636245A-EAF2-476B-ADF4-A2A373C97E91}" type="pres">
      <dgm:prSet presAssocID="{D4FBE2B9-7029-4B2F-B9BE-897882CB18DE}" presName="linear" presStyleCnt="0">
        <dgm:presLayoutVars>
          <dgm:dir/>
          <dgm:animLvl val="lvl"/>
          <dgm:resizeHandles val="exact"/>
        </dgm:presLayoutVars>
      </dgm:prSet>
      <dgm:spPr/>
    </dgm:pt>
    <dgm:pt modelId="{0839886D-D2B8-4460-A376-AD357B810D20}" type="pres">
      <dgm:prSet presAssocID="{50A05D9C-8E3F-4F65-91BA-BFF60F7117F3}" presName="parentLin" presStyleCnt="0"/>
      <dgm:spPr/>
    </dgm:pt>
    <dgm:pt modelId="{B46ED821-5AA1-4FE3-8CF4-0E7D5B5DA509}" type="pres">
      <dgm:prSet presAssocID="{50A05D9C-8E3F-4F65-91BA-BFF60F7117F3}" presName="parentLeftMargin" presStyleLbl="node1" presStyleIdx="0" presStyleCnt="1"/>
      <dgm:spPr/>
    </dgm:pt>
    <dgm:pt modelId="{335B9AD9-E938-48CD-B280-698E705F0D64}" type="pres">
      <dgm:prSet presAssocID="{50A05D9C-8E3F-4F65-91BA-BFF60F7117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B833E8-376C-4BA3-897D-0FE741FEE829}" type="pres">
      <dgm:prSet presAssocID="{50A05D9C-8E3F-4F65-91BA-BFF60F7117F3}" presName="negativeSpace" presStyleCnt="0"/>
      <dgm:spPr/>
    </dgm:pt>
    <dgm:pt modelId="{64F782AD-0571-4A8B-92A9-115CFCD57F67}" type="pres">
      <dgm:prSet presAssocID="{50A05D9C-8E3F-4F65-91BA-BFF60F7117F3}" presName="childText" presStyleLbl="conFgAcc1" presStyleIdx="0" presStyleCnt="1" custScaleY="108552">
        <dgm:presLayoutVars>
          <dgm:bulletEnabled val="1"/>
        </dgm:presLayoutVars>
      </dgm:prSet>
      <dgm:spPr/>
    </dgm:pt>
  </dgm:ptLst>
  <dgm:cxnLst>
    <dgm:cxn modelId="{9481BD20-0BC2-40A2-A843-756083265664}" srcId="{50A05D9C-8E3F-4F65-91BA-BFF60F7117F3}" destId="{8A9CA619-C922-4C47-A518-9585B0D5644E}" srcOrd="2" destOrd="0" parTransId="{2D1F05DD-B5C4-4514-9B6E-8AD5C75A603C}" sibTransId="{F2ADA524-C807-4D9A-B695-3A06FF230F79}"/>
    <dgm:cxn modelId="{E14DDC20-BB96-418D-94D3-F5142E210DCE}" srcId="{50A05D9C-8E3F-4F65-91BA-BFF60F7117F3}" destId="{F8DF2866-7228-470C-96D8-B19AC446531B}" srcOrd="1" destOrd="0" parTransId="{0AFCD142-235A-41BF-91FC-627B7543C801}" sibTransId="{26F82C8F-586C-4E32-924E-0E8560CF9777}"/>
    <dgm:cxn modelId="{FD873033-1C90-4129-8C1C-0FE7C2FD8187}" type="presOf" srcId="{F8DF2866-7228-470C-96D8-B19AC446531B}" destId="{64F782AD-0571-4A8B-92A9-115CFCD57F67}" srcOrd="0" destOrd="1" presId="urn:microsoft.com/office/officeart/2005/8/layout/list1"/>
    <dgm:cxn modelId="{FE442C3B-D26F-43F3-85D7-29D6A26CA11E}" srcId="{D4FBE2B9-7029-4B2F-B9BE-897882CB18DE}" destId="{50A05D9C-8E3F-4F65-91BA-BFF60F7117F3}" srcOrd="0" destOrd="0" parTransId="{4A99FD96-4294-4B9A-BC28-A136F7B84F81}" sibTransId="{9BEE5EE8-0192-4A5F-B67A-D25F80574A1A}"/>
    <dgm:cxn modelId="{861ECA60-CD0C-428C-9336-2B249B80A1E3}" type="presOf" srcId="{50A05D9C-8E3F-4F65-91BA-BFF60F7117F3}" destId="{B46ED821-5AA1-4FE3-8CF4-0E7D5B5DA509}" srcOrd="0" destOrd="0" presId="urn:microsoft.com/office/officeart/2005/8/layout/list1"/>
    <dgm:cxn modelId="{5FDA2466-49C9-4A88-8172-1A7BA5BF199C}" srcId="{50A05D9C-8E3F-4F65-91BA-BFF60F7117F3}" destId="{3353277E-8C04-42D5-8A74-0094AE0F9494}" srcOrd="4" destOrd="0" parTransId="{2A5C3123-2C31-4406-8CEE-89F0F2EDC5B1}" sibTransId="{45B5AC81-FC01-47F1-A175-7D226F2E5715}"/>
    <dgm:cxn modelId="{644BEC72-8101-4AB1-A162-FFE7201ED662}" type="presOf" srcId="{8A9CA619-C922-4C47-A518-9585B0D5644E}" destId="{64F782AD-0571-4A8B-92A9-115CFCD57F67}" srcOrd="0" destOrd="2" presId="urn:microsoft.com/office/officeart/2005/8/layout/list1"/>
    <dgm:cxn modelId="{872BA6AC-FC75-491F-9F64-EBC2D62CE52A}" type="presOf" srcId="{02C4BF75-A59C-435D-B724-557C807E2FDB}" destId="{64F782AD-0571-4A8B-92A9-115CFCD57F67}" srcOrd="0" destOrd="3" presId="urn:microsoft.com/office/officeart/2005/8/layout/list1"/>
    <dgm:cxn modelId="{558362AD-A31E-4790-A445-1022FA8A1294}" type="presOf" srcId="{C9C63705-B68B-46F7-AE1D-474D2CAD038E}" destId="{64F782AD-0571-4A8B-92A9-115CFCD57F67}" srcOrd="0" destOrd="0" presId="urn:microsoft.com/office/officeart/2005/8/layout/list1"/>
    <dgm:cxn modelId="{2C5254B7-EDF2-4E7F-BC19-BB66E08DA920}" type="presOf" srcId="{D4FBE2B9-7029-4B2F-B9BE-897882CB18DE}" destId="{5636245A-EAF2-476B-ADF4-A2A373C97E91}" srcOrd="0" destOrd="0" presId="urn:microsoft.com/office/officeart/2005/8/layout/list1"/>
    <dgm:cxn modelId="{FC1E4CD3-8E69-4529-8E75-6A8751659F49}" srcId="{50A05D9C-8E3F-4F65-91BA-BFF60F7117F3}" destId="{C9C63705-B68B-46F7-AE1D-474D2CAD038E}" srcOrd="0" destOrd="0" parTransId="{582C05B9-89E4-4C9F-B8ED-8F35768B3EAB}" sibTransId="{047701AA-2642-4597-A3B8-91856936EB26}"/>
    <dgm:cxn modelId="{F42E7CD5-63E9-4320-BA5D-3C755E103FE1}" srcId="{50A05D9C-8E3F-4F65-91BA-BFF60F7117F3}" destId="{02C4BF75-A59C-435D-B724-557C807E2FDB}" srcOrd="3" destOrd="0" parTransId="{05594B8A-7F02-494B-BA02-3A5B0CF0190B}" sibTransId="{EE8150B9-9EC3-4628-AAB0-56EB8ACD1795}"/>
    <dgm:cxn modelId="{E70500F1-E241-4B50-ABAD-512EFD3ABF35}" type="presOf" srcId="{50A05D9C-8E3F-4F65-91BA-BFF60F7117F3}" destId="{335B9AD9-E938-48CD-B280-698E705F0D64}" srcOrd="1" destOrd="0" presId="urn:microsoft.com/office/officeart/2005/8/layout/list1"/>
    <dgm:cxn modelId="{6BABC8FA-5ABA-48BF-958B-DE0892068676}" type="presOf" srcId="{3353277E-8C04-42D5-8A74-0094AE0F9494}" destId="{64F782AD-0571-4A8B-92A9-115CFCD57F67}" srcOrd="0" destOrd="4" presId="urn:microsoft.com/office/officeart/2005/8/layout/list1"/>
    <dgm:cxn modelId="{94477E59-9B73-4766-B36D-89EAAF6B453E}" type="presParOf" srcId="{5636245A-EAF2-476B-ADF4-A2A373C97E91}" destId="{0839886D-D2B8-4460-A376-AD357B810D20}" srcOrd="0" destOrd="0" presId="urn:microsoft.com/office/officeart/2005/8/layout/list1"/>
    <dgm:cxn modelId="{5325C0A7-04DF-4350-8AE3-64AE5402AA45}" type="presParOf" srcId="{0839886D-D2B8-4460-A376-AD357B810D20}" destId="{B46ED821-5AA1-4FE3-8CF4-0E7D5B5DA509}" srcOrd="0" destOrd="0" presId="urn:microsoft.com/office/officeart/2005/8/layout/list1"/>
    <dgm:cxn modelId="{10371FF2-11E9-41CB-8913-EE25B3DB4627}" type="presParOf" srcId="{0839886D-D2B8-4460-A376-AD357B810D20}" destId="{335B9AD9-E938-48CD-B280-698E705F0D64}" srcOrd="1" destOrd="0" presId="urn:microsoft.com/office/officeart/2005/8/layout/list1"/>
    <dgm:cxn modelId="{0C98C3D7-0AAE-4DD6-809E-C3B08FD1BDF5}" type="presParOf" srcId="{5636245A-EAF2-476B-ADF4-A2A373C97E91}" destId="{10B833E8-376C-4BA3-897D-0FE741FEE829}" srcOrd="1" destOrd="0" presId="urn:microsoft.com/office/officeart/2005/8/layout/list1"/>
    <dgm:cxn modelId="{C25A0243-723C-4A14-AA29-27B9E5C260AE}" type="presParOf" srcId="{5636245A-EAF2-476B-ADF4-A2A373C97E91}" destId="{64F782AD-0571-4A8B-92A9-115CFCD57F6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FBE2B9-7029-4B2F-B9BE-897882CB18DE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A05D9C-8E3F-4F65-91BA-BFF60F7117F3}">
      <dgm:prSet/>
      <dgm:spPr/>
      <dgm:t>
        <a:bodyPr/>
        <a:lstStyle/>
        <a:p>
          <a:r>
            <a:rPr lang="en-US" dirty="0"/>
            <a:t>Use Pandas!</a:t>
          </a:r>
        </a:p>
      </dgm:t>
    </dgm:pt>
    <dgm:pt modelId="{4A99FD96-4294-4B9A-BC28-A136F7B84F81}" type="parTrans" cxnId="{FE442C3B-D26F-43F3-85D7-29D6A26CA11E}">
      <dgm:prSet/>
      <dgm:spPr/>
      <dgm:t>
        <a:bodyPr/>
        <a:lstStyle/>
        <a:p>
          <a:endParaRPr lang="en-US"/>
        </a:p>
      </dgm:t>
    </dgm:pt>
    <dgm:pt modelId="{9BEE5EE8-0192-4A5F-B67A-D25F80574A1A}" type="sibTrans" cxnId="{FE442C3B-D26F-43F3-85D7-29D6A26CA11E}">
      <dgm:prSet/>
      <dgm:spPr/>
      <dgm:t>
        <a:bodyPr/>
        <a:lstStyle/>
        <a:p>
          <a:endParaRPr lang="en-US"/>
        </a:p>
      </dgm:t>
    </dgm:pt>
    <dgm:pt modelId="{C9C63705-B68B-46F7-AE1D-474D2CAD038E}">
      <dgm:prSet/>
      <dgm:spPr/>
      <dgm:t>
        <a:bodyPr/>
        <a:lstStyle/>
        <a:p>
          <a:r>
            <a:rPr lang="en-US" dirty="0"/>
            <a:t>Data types</a:t>
          </a:r>
        </a:p>
      </dgm:t>
    </dgm:pt>
    <dgm:pt modelId="{582C05B9-89E4-4C9F-B8ED-8F35768B3EAB}" type="parTrans" cxnId="{FC1E4CD3-8E69-4529-8E75-6A8751659F49}">
      <dgm:prSet/>
      <dgm:spPr/>
      <dgm:t>
        <a:bodyPr/>
        <a:lstStyle/>
        <a:p>
          <a:endParaRPr lang="en-US"/>
        </a:p>
      </dgm:t>
    </dgm:pt>
    <dgm:pt modelId="{047701AA-2642-4597-A3B8-91856936EB26}" type="sibTrans" cxnId="{FC1E4CD3-8E69-4529-8E75-6A8751659F49}">
      <dgm:prSet/>
      <dgm:spPr/>
      <dgm:t>
        <a:bodyPr/>
        <a:lstStyle/>
        <a:p>
          <a:endParaRPr lang="en-US"/>
        </a:p>
      </dgm:t>
    </dgm:pt>
    <dgm:pt modelId="{448FE0AD-696C-4F20-B333-E85C3E5AB274}">
      <dgm:prSet/>
      <dgm:spPr/>
      <dgm:t>
        <a:bodyPr/>
        <a:lstStyle/>
        <a:p>
          <a:r>
            <a:rPr lang="en-US" dirty="0"/>
            <a:t>Statistics of data</a:t>
          </a:r>
        </a:p>
      </dgm:t>
    </dgm:pt>
    <dgm:pt modelId="{8381D181-A818-41FE-B931-999C2276F268}" type="parTrans" cxnId="{FAD6F391-0C11-4559-83D3-E5ACD3387C5F}">
      <dgm:prSet/>
      <dgm:spPr/>
      <dgm:t>
        <a:bodyPr/>
        <a:lstStyle/>
        <a:p>
          <a:endParaRPr lang="en-US"/>
        </a:p>
      </dgm:t>
    </dgm:pt>
    <dgm:pt modelId="{E779E3D1-461A-4CAA-B67E-B73036FB9E28}" type="sibTrans" cxnId="{FAD6F391-0C11-4559-83D3-E5ACD3387C5F}">
      <dgm:prSet/>
      <dgm:spPr/>
      <dgm:t>
        <a:bodyPr/>
        <a:lstStyle/>
        <a:p>
          <a:endParaRPr lang="en-US"/>
        </a:p>
      </dgm:t>
    </dgm:pt>
    <dgm:pt modelId="{F3DF3FD0-EEDD-4165-AD95-EF9B688D536B}">
      <dgm:prSet/>
      <dgm:spPr/>
      <dgm:t>
        <a:bodyPr/>
        <a:lstStyle/>
        <a:p>
          <a:endParaRPr lang="en-US" dirty="0"/>
        </a:p>
      </dgm:t>
    </dgm:pt>
    <dgm:pt modelId="{C2C45F14-477C-4E75-8342-2430CA909C5E}" type="parTrans" cxnId="{05A8B5F2-A112-44CD-A975-196F84B3B4F7}">
      <dgm:prSet/>
      <dgm:spPr/>
      <dgm:t>
        <a:bodyPr/>
        <a:lstStyle/>
        <a:p>
          <a:endParaRPr lang="en-US"/>
        </a:p>
      </dgm:t>
    </dgm:pt>
    <dgm:pt modelId="{239D9967-7ABD-4C63-A113-1F7A02D8383D}" type="sibTrans" cxnId="{05A8B5F2-A112-44CD-A975-196F84B3B4F7}">
      <dgm:prSet/>
      <dgm:spPr/>
      <dgm:t>
        <a:bodyPr/>
        <a:lstStyle/>
        <a:p>
          <a:endParaRPr lang="en-US"/>
        </a:p>
      </dgm:t>
    </dgm:pt>
    <dgm:pt modelId="{DFE049C9-C2DE-4392-A55D-B32750310B43}">
      <dgm:prSet/>
      <dgm:spPr/>
      <dgm:t>
        <a:bodyPr/>
        <a:lstStyle/>
        <a:p>
          <a:r>
            <a:rPr lang="en-US" dirty="0"/>
            <a:t>Data visualizations</a:t>
          </a:r>
        </a:p>
      </dgm:t>
    </dgm:pt>
    <dgm:pt modelId="{6CA350E2-2341-4920-8C97-FC2ED8F45DE6}" type="parTrans" cxnId="{09872623-1EDC-4E81-A164-8D36CA25901E}">
      <dgm:prSet/>
      <dgm:spPr/>
      <dgm:t>
        <a:bodyPr/>
        <a:lstStyle/>
        <a:p>
          <a:endParaRPr lang="en-US"/>
        </a:p>
      </dgm:t>
    </dgm:pt>
    <dgm:pt modelId="{022F1D68-C453-43B9-914E-D7BBBE5693FC}" type="sibTrans" cxnId="{09872623-1EDC-4E81-A164-8D36CA25901E}">
      <dgm:prSet/>
      <dgm:spPr/>
      <dgm:t>
        <a:bodyPr/>
        <a:lstStyle/>
        <a:p>
          <a:endParaRPr lang="en-US"/>
        </a:p>
      </dgm:t>
    </dgm:pt>
    <dgm:pt modelId="{382080B2-7D05-4ED8-848E-6BED33602156}">
      <dgm:prSet/>
      <dgm:spPr/>
      <dgm:t>
        <a:bodyPr/>
        <a:lstStyle/>
        <a:p>
          <a:endParaRPr lang="en-US" dirty="0"/>
        </a:p>
      </dgm:t>
    </dgm:pt>
    <dgm:pt modelId="{A81E3D33-B57B-4880-8EDF-6C178F34E2C4}" type="parTrans" cxnId="{0AA126D6-9903-4FE7-A4AE-680E15EEBD0D}">
      <dgm:prSet/>
      <dgm:spPr/>
      <dgm:t>
        <a:bodyPr/>
        <a:lstStyle/>
        <a:p>
          <a:endParaRPr lang="en-US"/>
        </a:p>
      </dgm:t>
    </dgm:pt>
    <dgm:pt modelId="{15497999-8E8B-442E-A35A-1C329C78C1B4}" type="sibTrans" cxnId="{0AA126D6-9903-4FE7-A4AE-680E15EEBD0D}">
      <dgm:prSet/>
      <dgm:spPr/>
      <dgm:t>
        <a:bodyPr/>
        <a:lstStyle/>
        <a:p>
          <a:endParaRPr lang="en-US"/>
        </a:p>
      </dgm:t>
    </dgm:pt>
    <dgm:pt modelId="{5636245A-EAF2-476B-ADF4-A2A373C97E91}" type="pres">
      <dgm:prSet presAssocID="{D4FBE2B9-7029-4B2F-B9BE-897882CB18DE}" presName="linear" presStyleCnt="0">
        <dgm:presLayoutVars>
          <dgm:dir/>
          <dgm:animLvl val="lvl"/>
          <dgm:resizeHandles val="exact"/>
        </dgm:presLayoutVars>
      </dgm:prSet>
      <dgm:spPr/>
    </dgm:pt>
    <dgm:pt modelId="{0839886D-D2B8-4460-A376-AD357B810D20}" type="pres">
      <dgm:prSet presAssocID="{50A05D9C-8E3F-4F65-91BA-BFF60F7117F3}" presName="parentLin" presStyleCnt="0"/>
      <dgm:spPr/>
    </dgm:pt>
    <dgm:pt modelId="{B46ED821-5AA1-4FE3-8CF4-0E7D5B5DA509}" type="pres">
      <dgm:prSet presAssocID="{50A05D9C-8E3F-4F65-91BA-BFF60F7117F3}" presName="parentLeftMargin" presStyleLbl="node1" presStyleIdx="0" presStyleCnt="1"/>
      <dgm:spPr/>
    </dgm:pt>
    <dgm:pt modelId="{335B9AD9-E938-48CD-B280-698E705F0D64}" type="pres">
      <dgm:prSet presAssocID="{50A05D9C-8E3F-4F65-91BA-BFF60F7117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B833E8-376C-4BA3-897D-0FE741FEE829}" type="pres">
      <dgm:prSet presAssocID="{50A05D9C-8E3F-4F65-91BA-BFF60F7117F3}" presName="negativeSpace" presStyleCnt="0"/>
      <dgm:spPr/>
    </dgm:pt>
    <dgm:pt modelId="{64F782AD-0571-4A8B-92A9-115CFCD57F67}" type="pres">
      <dgm:prSet presAssocID="{50A05D9C-8E3F-4F65-91BA-BFF60F7117F3}" presName="childText" presStyleLbl="conFgAcc1" presStyleIdx="0" presStyleCnt="1" custScaleY="108552">
        <dgm:presLayoutVars>
          <dgm:bulletEnabled val="1"/>
        </dgm:presLayoutVars>
      </dgm:prSet>
      <dgm:spPr/>
    </dgm:pt>
  </dgm:ptLst>
  <dgm:cxnLst>
    <dgm:cxn modelId="{63E6C31A-BE3A-4650-A99A-E706A9AB9D58}" type="presOf" srcId="{448FE0AD-696C-4F20-B333-E85C3E5AB274}" destId="{64F782AD-0571-4A8B-92A9-115CFCD57F67}" srcOrd="0" destOrd="2" presId="urn:microsoft.com/office/officeart/2005/8/layout/list1"/>
    <dgm:cxn modelId="{09872623-1EDC-4E81-A164-8D36CA25901E}" srcId="{50A05D9C-8E3F-4F65-91BA-BFF60F7117F3}" destId="{DFE049C9-C2DE-4392-A55D-B32750310B43}" srcOrd="4" destOrd="0" parTransId="{6CA350E2-2341-4920-8C97-FC2ED8F45DE6}" sibTransId="{022F1D68-C453-43B9-914E-D7BBBE5693FC}"/>
    <dgm:cxn modelId="{FE442C3B-D26F-43F3-85D7-29D6A26CA11E}" srcId="{D4FBE2B9-7029-4B2F-B9BE-897882CB18DE}" destId="{50A05D9C-8E3F-4F65-91BA-BFF60F7117F3}" srcOrd="0" destOrd="0" parTransId="{4A99FD96-4294-4B9A-BC28-A136F7B84F81}" sibTransId="{9BEE5EE8-0192-4A5F-B67A-D25F80574A1A}"/>
    <dgm:cxn modelId="{861ECA60-CD0C-428C-9336-2B249B80A1E3}" type="presOf" srcId="{50A05D9C-8E3F-4F65-91BA-BFF60F7117F3}" destId="{B46ED821-5AA1-4FE3-8CF4-0E7D5B5DA509}" srcOrd="0" destOrd="0" presId="urn:microsoft.com/office/officeart/2005/8/layout/list1"/>
    <dgm:cxn modelId="{FAD6F391-0C11-4559-83D3-E5ACD3387C5F}" srcId="{50A05D9C-8E3F-4F65-91BA-BFF60F7117F3}" destId="{448FE0AD-696C-4F20-B333-E85C3E5AB274}" srcOrd="2" destOrd="0" parTransId="{8381D181-A818-41FE-B931-999C2276F268}" sibTransId="{E779E3D1-461A-4CAA-B67E-B73036FB9E28}"/>
    <dgm:cxn modelId="{6C87AC97-5DA7-47FF-BE52-68EEB10662D1}" type="presOf" srcId="{F3DF3FD0-EEDD-4165-AD95-EF9B688D536B}" destId="{64F782AD-0571-4A8B-92A9-115CFCD57F67}" srcOrd="0" destOrd="1" presId="urn:microsoft.com/office/officeart/2005/8/layout/list1"/>
    <dgm:cxn modelId="{558362AD-A31E-4790-A445-1022FA8A1294}" type="presOf" srcId="{C9C63705-B68B-46F7-AE1D-474D2CAD038E}" destId="{64F782AD-0571-4A8B-92A9-115CFCD57F67}" srcOrd="0" destOrd="0" presId="urn:microsoft.com/office/officeart/2005/8/layout/list1"/>
    <dgm:cxn modelId="{2C5254B7-EDF2-4E7F-BC19-BB66E08DA920}" type="presOf" srcId="{D4FBE2B9-7029-4B2F-B9BE-897882CB18DE}" destId="{5636245A-EAF2-476B-ADF4-A2A373C97E91}" srcOrd="0" destOrd="0" presId="urn:microsoft.com/office/officeart/2005/8/layout/list1"/>
    <dgm:cxn modelId="{BAFFCEC8-7735-4A8A-A9CC-B9CF81A86B99}" type="presOf" srcId="{382080B2-7D05-4ED8-848E-6BED33602156}" destId="{64F782AD-0571-4A8B-92A9-115CFCD57F67}" srcOrd="0" destOrd="3" presId="urn:microsoft.com/office/officeart/2005/8/layout/list1"/>
    <dgm:cxn modelId="{FC1E4CD3-8E69-4529-8E75-6A8751659F49}" srcId="{50A05D9C-8E3F-4F65-91BA-BFF60F7117F3}" destId="{C9C63705-B68B-46F7-AE1D-474D2CAD038E}" srcOrd="0" destOrd="0" parTransId="{582C05B9-89E4-4C9F-B8ED-8F35768B3EAB}" sibTransId="{047701AA-2642-4597-A3B8-91856936EB26}"/>
    <dgm:cxn modelId="{0AA126D6-9903-4FE7-A4AE-680E15EEBD0D}" srcId="{50A05D9C-8E3F-4F65-91BA-BFF60F7117F3}" destId="{382080B2-7D05-4ED8-848E-6BED33602156}" srcOrd="3" destOrd="0" parTransId="{A81E3D33-B57B-4880-8EDF-6C178F34E2C4}" sibTransId="{15497999-8E8B-442E-A35A-1C329C78C1B4}"/>
    <dgm:cxn modelId="{650B0FD9-3F1B-40B7-B819-9120C9C085E2}" type="presOf" srcId="{DFE049C9-C2DE-4392-A55D-B32750310B43}" destId="{64F782AD-0571-4A8B-92A9-115CFCD57F67}" srcOrd="0" destOrd="4" presId="urn:microsoft.com/office/officeart/2005/8/layout/list1"/>
    <dgm:cxn modelId="{E70500F1-E241-4B50-ABAD-512EFD3ABF35}" type="presOf" srcId="{50A05D9C-8E3F-4F65-91BA-BFF60F7117F3}" destId="{335B9AD9-E938-48CD-B280-698E705F0D64}" srcOrd="1" destOrd="0" presId="urn:microsoft.com/office/officeart/2005/8/layout/list1"/>
    <dgm:cxn modelId="{05A8B5F2-A112-44CD-A975-196F84B3B4F7}" srcId="{50A05D9C-8E3F-4F65-91BA-BFF60F7117F3}" destId="{F3DF3FD0-EEDD-4165-AD95-EF9B688D536B}" srcOrd="1" destOrd="0" parTransId="{C2C45F14-477C-4E75-8342-2430CA909C5E}" sibTransId="{239D9967-7ABD-4C63-A113-1F7A02D8383D}"/>
    <dgm:cxn modelId="{94477E59-9B73-4766-B36D-89EAAF6B453E}" type="presParOf" srcId="{5636245A-EAF2-476B-ADF4-A2A373C97E91}" destId="{0839886D-D2B8-4460-A376-AD357B810D20}" srcOrd="0" destOrd="0" presId="urn:microsoft.com/office/officeart/2005/8/layout/list1"/>
    <dgm:cxn modelId="{5325C0A7-04DF-4350-8AE3-64AE5402AA45}" type="presParOf" srcId="{0839886D-D2B8-4460-A376-AD357B810D20}" destId="{B46ED821-5AA1-4FE3-8CF4-0E7D5B5DA509}" srcOrd="0" destOrd="0" presId="urn:microsoft.com/office/officeart/2005/8/layout/list1"/>
    <dgm:cxn modelId="{10371FF2-11E9-41CB-8913-EE25B3DB4627}" type="presParOf" srcId="{0839886D-D2B8-4460-A376-AD357B810D20}" destId="{335B9AD9-E938-48CD-B280-698E705F0D64}" srcOrd="1" destOrd="0" presId="urn:microsoft.com/office/officeart/2005/8/layout/list1"/>
    <dgm:cxn modelId="{0C98C3D7-0AAE-4DD6-809E-C3B08FD1BDF5}" type="presParOf" srcId="{5636245A-EAF2-476B-ADF4-A2A373C97E91}" destId="{10B833E8-376C-4BA3-897D-0FE741FEE829}" srcOrd="1" destOrd="0" presId="urn:microsoft.com/office/officeart/2005/8/layout/list1"/>
    <dgm:cxn modelId="{C25A0243-723C-4A14-AA29-27B9E5C260AE}" type="presParOf" srcId="{5636245A-EAF2-476B-ADF4-A2A373C97E91}" destId="{64F782AD-0571-4A8B-92A9-115CFCD57F6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BE2B9-7029-4B2F-B9BE-897882CB18DE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A05D9C-8E3F-4F65-91BA-BFF60F7117F3}">
      <dgm:prSet/>
      <dgm:spPr/>
      <dgm:t>
        <a:bodyPr/>
        <a:lstStyle/>
        <a:p>
          <a:r>
            <a:rPr lang="en-US" dirty="0"/>
            <a:t>What’s the best?</a:t>
          </a:r>
        </a:p>
      </dgm:t>
    </dgm:pt>
    <dgm:pt modelId="{4A99FD96-4294-4B9A-BC28-A136F7B84F81}" type="parTrans" cxnId="{FE442C3B-D26F-43F3-85D7-29D6A26CA11E}">
      <dgm:prSet/>
      <dgm:spPr/>
      <dgm:t>
        <a:bodyPr/>
        <a:lstStyle/>
        <a:p>
          <a:endParaRPr lang="en-US"/>
        </a:p>
      </dgm:t>
    </dgm:pt>
    <dgm:pt modelId="{9BEE5EE8-0192-4A5F-B67A-D25F80574A1A}" type="sibTrans" cxnId="{FE442C3B-D26F-43F3-85D7-29D6A26CA11E}">
      <dgm:prSet/>
      <dgm:spPr/>
      <dgm:t>
        <a:bodyPr/>
        <a:lstStyle/>
        <a:p>
          <a:endParaRPr lang="en-US"/>
        </a:p>
      </dgm:t>
    </dgm:pt>
    <dgm:pt modelId="{C9C63705-B68B-46F7-AE1D-474D2CAD038E}">
      <dgm:prSet/>
      <dgm:spPr/>
      <dgm:t>
        <a:bodyPr/>
        <a:lstStyle/>
        <a:p>
          <a:r>
            <a:rPr lang="en-US" dirty="0"/>
            <a:t>Easiest way – check correlations</a:t>
          </a:r>
        </a:p>
      </dgm:t>
    </dgm:pt>
    <dgm:pt modelId="{582C05B9-89E4-4C9F-B8ED-8F35768B3EAB}" type="parTrans" cxnId="{FC1E4CD3-8E69-4529-8E75-6A8751659F49}">
      <dgm:prSet/>
      <dgm:spPr/>
      <dgm:t>
        <a:bodyPr/>
        <a:lstStyle/>
        <a:p>
          <a:endParaRPr lang="en-US"/>
        </a:p>
      </dgm:t>
    </dgm:pt>
    <dgm:pt modelId="{047701AA-2642-4597-A3B8-91856936EB26}" type="sibTrans" cxnId="{FC1E4CD3-8E69-4529-8E75-6A8751659F49}">
      <dgm:prSet/>
      <dgm:spPr/>
      <dgm:t>
        <a:bodyPr/>
        <a:lstStyle/>
        <a:p>
          <a:endParaRPr lang="en-US"/>
        </a:p>
      </dgm:t>
    </dgm:pt>
    <dgm:pt modelId="{A590E343-A191-4918-8D13-08D40E15395E}">
      <dgm:prSet/>
      <dgm:spPr/>
      <dgm:t>
        <a:bodyPr/>
        <a:lstStyle/>
        <a:p>
          <a:r>
            <a:rPr lang="en-US" dirty="0"/>
            <a:t>Know the context of the data</a:t>
          </a:r>
        </a:p>
      </dgm:t>
    </dgm:pt>
    <dgm:pt modelId="{D2DC7F3A-0F09-4525-A189-1A4F33FB50F7}" type="parTrans" cxnId="{2B7D6CB8-E1F6-448E-9F77-444BC0AFA105}">
      <dgm:prSet/>
      <dgm:spPr/>
      <dgm:t>
        <a:bodyPr/>
        <a:lstStyle/>
        <a:p>
          <a:endParaRPr lang="en-US"/>
        </a:p>
      </dgm:t>
    </dgm:pt>
    <dgm:pt modelId="{C154D6E8-1581-4889-A0A6-26E9AFCD67B7}" type="sibTrans" cxnId="{2B7D6CB8-E1F6-448E-9F77-444BC0AFA105}">
      <dgm:prSet/>
      <dgm:spPr/>
      <dgm:t>
        <a:bodyPr/>
        <a:lstStyle/>
        <a:p>
          <a:endParaRPr lang="en-US"/>
        </a:p>
      </dgm:t>
    </dgm:pt>
    <dgm:pt modelId="{1E3B8385-0495-40AC-B426-3A106FC5B8D0}">
      <dgm:prSet/>
      <dgm:spPr/>
      <dgm:t>
        <a:bodyPr/>
        <a:lstStyle/>
        <a:p>
          <a:endParaRPr lang="en-US" dirty="0"/>
        </a:p>
      </dgm:t>
    </dgm:pt>
    <dgm:pt modelId="{97198969-9458-477C-8E3B-76FE2DB79372}" type="parTrans" cxnId="{6882AB2B-44BC-4929-8ADD-93806C712D61}">
      <dgm:prSet/>
      <dgm:spPr/>
      <dgm:t>
        <a:bodyPr/>
        <a:lstStyle/>
        <a:p>
          <a:endParaRPr lang="en-US"/>
        </a:p>
      </dgm:t>
    </dgm:pt>
    <dgm:pt modelId="{15E1B957-6127-44C5-AC32-7CC0E96D0BE6}" type="sibTrans" cxnId="{6882AB2B-44BC-4929-8ADD-93806C712D61}">
      <dgm:prSet/>
      <dgm:spPr/>
      <dgm:t>
        <a:bodyPr/>
        <a:lstStyle/>
        <a:p>
          <a:endParaRPr lang="en-US"/>
        </a:p>
      </dgm:t>
    </dgm:pt>
    <dgm:pt modelId="{038FCA9C-1415-473A-BC74-7FA1A33EE4B3}">
      <dgm:prSet/>
      <dgm:spPr/>
      <dgm:t>
        <a:bodyPr/>
        <a:lstStyle/>
        <a:p>
          <a:r>
            <a:rPr lang="en-US" dirty="0"/>
            <a:t>More advanced techniques available and being researched</a:t>
          </a:r>
        </a:p>
      </dgm:t>
    </dgm:pt>
    <dgm:pt modelId="{3D1B8ED7-D71E-40AB-A561-27570007350B}" type="parTrans" cxnId="{A5B8C826-5885-4E05-BA86-121ADEC64CC8}">
      <dgm:prSet/>
      <dgm:spPr/>
      <dgm:t>
        <a:bodyPr/>
        <a:lstStyle/>
        <a:p>
          <a:endParaRPr lang="en-US"/>
        </a:p>
      </dgm:t>
    </dgm:pt>
    <dgm:pt modelId="{E4264773-9250-48AE-B1F0-8B9F58EEDAE8}" type="sibTrans" cxnId="{A5B8C826-5885-4E05-BA86-121ADEC64CC8}">
      <dgm:prSet/>
      <dgm:spPr/>
      <dgm:t>
        <a:bodyPr/>
        <a:lstStyle/>
        <a:p>
          <a:endParaRPr lang="en-US"/>
        </a:p>
      </dgm:t>
    </dgm:pt>
    <dgm:pt modelId="{98601103-B0CD-4DCB-BE1B-485CC218E3F4}">
      <dgm:prSet/>
      <dgm:spPr/>
      <dgm:t>
        <a:bodyPr/>
        <a:lstStyle/>
        <a:p>
          <a:endParaRPr lang="en-US" dirty="0"/>
        </a:p>
      </dgm:t>
    </dgm:pt>
    <dgm:pt modelId="{8BB8EDFB-06CF-47C6-A10D-29093B199A7B}" type="parTrans" cxnId="{1E3F8F32-E99B-4642-A3CC-866422CD8D20}">
      <dgm:prSet/>
      <dgm:spPr/>
      <dgm:t>
        <a:bodyPr/>
        <a:lstStyle/>
        <a:p>
          <a:endParaRPr lang="en-US"/>
        </a:p>
      </dgm:t>
    </dgm:pt>
    <dgm:pt modelId="{7A44C885-E15C-4B1D-BB84-6F9405C20045}" type="sibTrans" cxnId="{1E3F8F32-E99B-4642-A3CC-866422CD8D20}">
      <dgm:prSet/>
      <dgm:spPr/>
      <dgm:t>
        <a:bodyPr/>
        <a:lstStyle/>
        <a:p>
          <a:endParaRPr lang="en-US"/>
        </a:p>
      </dgm:t>
    </dgm:pt>
    <dgm:pt modelId="{5636245A-EAF2-476B-ADF4-A2A373C97E91}" type="pres">
      <dgm:prSet presAssocID="{D4FBE2B9-7029-4B2F-B9BE-897882CB18DE}" presName="linear" presStyleCnt="0">
        <dgm:presLayoutVars>
          <dgm:dir/>
          <dgm:animLvl val="lvl"/>
          <dgm:resizeHandles val="exact"/>
        </dgm:presLayoutVars>
      </dgm:prSet>
      <dgm:spPr/>
    </dgm:pt>
    <dgm:pt modelId="{0839886D-D2B8-4460-A376-AD357B810D20}" type="pres">
      <dgm:prSet presAssocID="{50A05D9C-8E3F-4F65-91BA-BFF60F7117F3}" presName="parentLin" presStyleCnt="0"/>
      <dgm:spPr/>
    </dgm:pt>
    <dgm:pt modelId="{B46ED821-5AA1-4FE3-8CF4-0E7D5B5DA509}" type="pres">
      <dgm:prSet presAssocID="{50A05D9C-8E3F-4F65-91BA-BFF60F7117F3}" presName="parentLeftMargin" presStyleLbl="node1" presStyleIdx="0" presStyleCnt="1"/>
      <dgm:spPr/>
    </dgm:pt>
    <dgm:pt modelId="{335B9AD9-E938-48CD-B280-698E705F0D64}" type="pres">
      <dgm:prSet presAssocID="{50A05D9C-8E3F-4F65-91BA-BFF60F7117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B833E8-376C-4BA3-897D-0FE741FEE829}" type="pres">
      <dgm:prSet presAssocID="{50A05D9C-8E3F-4F65-91BA-BFF60F7117F3}" presName="negativeSpace" presStyleCnt="0"/>
      <dgm:spPr/>
    </dgm:pt>
    <dgm:pt modelId="{64F782AD-0571-4A8B-92A9-115CFCD57F67}" type="pres">
      <dgm:prSet presAssocID="{50A05D9C-8E3F-4F65-91BA-BFF60F7117F3}" presName="childText" presStyleLbl="conFgAcc1" presStyleIdx="0" presStyleCnt="1" custScaleY="108552">
        <dgm:presLayoutVars>
          <dgm:bulletEnabled val="1"/>
        </dgm:presLayoutVars>
      </dgm:prSet>
      <dgm:spPr/>
    </dgm:pt>
  </dgm:ptLst>
  <dgm:cxnLst>
    <dgm:cxn modelId="{93A2A419-6848-419B-AB8F-B0A2F2614C17}" type="presOf" srcId="{98601103-B0CD-4DCB-BE1B-485CC218E3F4}" destId="{64F782AD-0571-4A8B-92A9-115CFCD57F67}" srcOrd="0" destOrd="3" presId="urn:microsoft.com/office/officeart/2005/8/layout/list1"/>
    <dgm:cxn modelId="{A5B8C826-5885-4E05-BA86-121ADEC64CC8}" srcId="{50A05D9C-8E3F-4F65-91BA-BFF60F7117F3}" destId="{038FCA9C-1415-473A-BC74-7FA1A33EE4B3}" srcOrd="4" destOrd="0" parTransId="{3D1B8ED7-D71E-40AB-A561-27570007350B}" sibTransId="{E4264773-9250-48AE-B1F0-8B9F58EEDAE8}"/>
    <dgm:cxn modelId="{6882AB2B-44BC-4929-8ADD-93806C712D61}" srcId="{50A05D9C-8E3F-4F65-91BA-BFF60F7117F3}" destId="{1E3B8385-0495-40AC-B426-3A106FC5B8D0}" srcOrd="1" destOrd="0" parTransId="{97198969-9458-477C-8E3B-76FE2DB79372}" sibTransId="{15E1B957-6127-44C5-AC32-7CC0E96D0BE6}"/>
    <dgm:cxn modelId="{1E3F8F32-E99B-4642-A3CC-866422CD8D20}" srcId="{50A05D9C-8E3F-4F65-91BA-BFF60F7117F3}" destId="{98601103-B0CD-4DCB-BE1B-485CC218E3F4}" srcOrd="3" destOrd="0" parTransId="{8BB8EDFB-06CF-47C6-A10D-29093B199A7B}" sibTransId="{7A44C885-E15C-4B1D-BB84-6F9405C20045}"/>
    <dgm:cxn modelId="{FE442C3B-D26F-43F3-85D7-29D6A26CA11E}" srcId="{D4FBE2B9-7029-4B2F-B9BE-897882CB18DE}" destId="{50A05D9C-8E3F-4F65-91BA-BFF60F7117F3}" srcOrd="0" destOrd="0" parTransId="{4A99FD96-4294-4B9A-BC28-A136F7B84F81}" sibTransId="{9BEE5EE8-0192-4A5F-B67A-D25F80574A1A}"/>
    <dgm:cxn modelId="{861ECA60-CD0C-428C-9336-2B249B80A1E3}" type="presOf" srcId="{50A05D9C-8E3F-4F65-91BA-BFF60F7117F3}" destId="{B46ED821-5AA1-4FE3-8CF4-0E7D5B5DA509}" srcOrd="0" destOrd="0" presId="urn:microsoft.com/office/officeart/2005/8/layout/list1"/>
    <dgm:cxn modelId="{13E7EF4B-F6FF-4A98-BEB5-774C2D8D4EF2}" type="presOf" srcId="{038FCA9C-1415-473A-BC74-7FA1A33EE4B3}" destId="{64F782AD-0571-4A8B-92A9-115CFCD57F67}" srcOrd="0" destOrd="4" presId="urn:microsoft.com/office/officeart/2005/8/layout/list1"/>
    <dgm:cxn modelId="{E0626A7B-0C3E-4496-AAD3-D796FEBE586B}" type="presOf" srcId="{A590E343-A191-4918-8D13-08D40E15395E}" destId="{64F782AD-0571-4A8B-92A9-115CFCD57F67}" srcOrd="0" destOrd="2" presId="urn:microsoft.com/office/officeart/2005/8/layout/list1"/>
    <dgm:cxn modelId="{558362AD-A31E-4790-A445-1022FA8A1294}" type="presOf" srcId="{C9C63705-B68B-46F7-AE1D-474D2CAD038E}" destId="{64F782AD-0571-4A8B-92A9-115CFCD57F67}" srcOrd="0" destOrd="0" presId="urn:microsoft.com/office/officeart/2005/8/layout/list1"/>
    <dgm:cxn modelId="{2C5254B7-EDF2-4E7F-BC19-BB66E08DA920}" type="presOf" srcId="{D4FBE2B9-7029-4B2F-B9BE-897882CB18DE}" destId="{5636245A-EAF2-476B-ADF4-A2A373C97E91}" srcOrd="0" destOrd="0" presId="urn:microsoft.com/office/officeart/2005/8/layout/list1"/>
    <dgm:cxn modelId="{2B7D6CB8-E1F6-448E-9F77-444BC0AFA105}" srcId="{50A05D9C-8E3F-4F65-91BA-BFF60F7117F3}" destId="{A590E343-A191-4918-8D13-08D40E15395E}" srcOrd="2" destOrd="0" parTransId="{D2DC7F3A-0F09-4525-A189-1A4F33FB50F7}" sibTransId="{C154D6E8-1581-4889-A0A6-26E9AFCD67B7}"/>
    <dgm:cxn modelId="{FC1E4CD3-8E69-4529-8E75-6A8751659F49}" srcId="{50A05D9C-8E3F-4F65-91BA-BFF60F7117F3}" destId="{C9C63705-B68B-46F7-AE1D-474D2CAD038E}" srcOrd="0" destOrd="0" parTransId="{582C05B9-89E4-4C9F-B8ED-8F35768B3EAB}" sibTransId="{047701AA-2642-4597-A3B8-91856936EB26}"/>
    <dgm:cxn modelId="{E70500F1-E241-4B50-ABAD-512EFD3ABF35}" type="presOf" srcId="{50A05D9C-8E3F-4F65-91BA-BFF60F7117F3}" destId="{335B9AD9-E938-48CD-B280-698E705F0D64}" srcOrd="1" destOrd="0" presId="urn:microsoft.com/office/officeart/2005/8/layout/list1"/>
    <dgm:cxn modelId="{0BB6C8F6-616A-412D-BECD-F13C3EB85478}" type="presOf" srcId="{1E3B8385-0495-40AC-B426-3A106FC5B8D0}" destId="{64F782AD-0571-4A8B-92A9-115CFCD57F67}" srcOrd="0" destOrd="1" presId="urn:microsoft.com/office/officeart/2005/8/layout/list1"/>
    <dgm:cxn modelId="{94477E59-9B73-4766-B36D-89EAAF6B453E}" type="presParOf" srcId="{5636245A-EAF2-476B-ADF4-A2A373C97E91}" destId="{0839886D-D2B8-4460-A376-AD357B810D20}" srcOrd="0" destOrd="0" presId="urn:microsoft.com/office/officeart/2005/8/layout/list1"/>
    <dgm:cxn modelId="{5325C0A7-04DF-4350-8AE3-64AE5402AA45}" type="presParOf" srcId="{0839886D-D2B8-4460-A376-AD357B810D20}" destId="{B46ED821-5AA1-4FE3-8CF4-0E7D5B5DA509}" srcOrd="0" destOrd="0" presId="urn:microsoft.com/office/officeart/2005/8/layout/list1"/>
    <dgm:cxn modelId="{10371FF2-11E9-41CB-8913-EE25B3DB4627}" type="presParOf" srcId="{0839886D-D2B8-4460-A376-AD357B810D20}" destId="{335B9AD9-E938-48CD-B280-698E705F0D64}" srcOrd="1" destOrd="0" presId="urn:microsoft.com/office/officeart/2005/8/layout/list1"/>
    <dgm:cxn modelId="{0C98C3D7-0AAE-4DD6-809E-C3B08FD1BDF5}" type="presParOf" srcId="{5636245A-EAF2-476B-ADF4-A2A373C97E91}" destId="{10B833E8-376C-4BA3-897D-0FE741FEE829}" srcOrd="1" destOrd="0" presId="urn:microsoft.com/office/officeart/2005/8/layout/list1"/>
    <dgm:cxn modelId="{C25A0243-723C-4A14-AA29-27B9E5C260AE}" type="presParOf" srcId="{5636245A-EAF2-476B-ADF4-A2A373C97E91}" destId="{64F782AD-0571-4A8B-92A9-115CFCD57F6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FBE2B9-7029-4B2F-B9BE-897882CB18DE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A05D9C-8E3F-4F65-91BA-BFF60F7117F3}">
      <dgm:prSet/>
      <dgm:spPr/>
      <dgm:t>
        <a:bodyPr/>
        <a:lstStyle/>
        <a:p>
          <a:r>
            <a:rPr lang="en-US" dirty="0"/>
            <a:t>Is what we have good enough?</a:t>
          </a:r>
        </a:p>
      </dgm:t>
    </dgm:pt>
    <dgm:pt modelId="{4A99FD96-4294-4B9A-BC28-A136F7B84F81}" type="parTrans" cxnId="{FE442C3B-D26F-43F3-85D7-29D6A26CA11E}">
      <dgm:prSet/>
      <dgm:spPr/>
      <dgm:t>
        <a:bodyPr/>
        <a:lstStyle/>
        <a:p>
          <a:endParaRPr lang="en-US"/>
        </a:p>
      </dgm:t>
    </dgm:pt>
    <dgm:pt modelId="{9BEE5EE8-0192-4A5F-B67A-D25F80574A1A}" type="sibTrans" cxnId="{FE442C3B-D26F-43F3-85D7-29D6A26CA11E}">
      <dgm:prSet/>
      <dgm:spPr/>
      <dgm:t>
        <a:bodyPr/>
        <a:lstStyle/>
        <a:p>
          <a:endParaRPr lang="en-US"/>
        </a:p>
      </dgm:t>
    </dgm:pt>
    <dgm:pt modelId="{C9C63705-B68B-46F7-AE1D-474D2CAD038E}">
      <dgm:prSet/>
      <dgm:spPr/>
      <dgm:t>
        <a:bodyPr/>
        <a:lstStyle/>
        <a:p>
          <a:r>
            <a:rPr lang="en-US" dirty="0"/>
            <a:t>Try and see!</a:t>
          </a:r>
        </a:p>
      </dgm:t>
    </dgm:pt>
    <dgm:pt modelId="{582C05B9-89E4-4C9F-B8ED-8F35768B3EAB}" type="parTrans" cxnId="{FC1E4CD3-8E69-4529-8E75-6A8751659F49}">
      <dgm:prSet/>
      <dgm:spPr/>
      <dgm:t>
        <a:bodyPr/>
        <a:lstStyle/>
        <a:p>
          <a:endParaRPr lang="en-US"/>
        </a:p>
      </dgm:t>
    </dgm:pt>
    <dgm:pt modelId="{047701AA-2642-4597-A3B8-91856936EB26}" type="sibTrans" cxnId="{FC1E4CD3-8E69-4529-8E75-6A8751659F49}">
      <dgm:prSet/>
      <dgm:spPr/>
      <dgm:t>
        <a:bodyPr/>
        <a:lstStyle/>
        <a:p>
          <a:endParaRPr lang="en-US"/>
        </a:p>
      </dgm:t>
    </dgm:pt>
    <dgm:pt modelId="{5ACE0028-307B-4407-96E7-8423E061F98F}">
      <dgm:prSet/>
      <dgm:spPr/>
      <dgm:t>
        <a:bodyPr/>
        <a:lstStyle/>
        <a:p>
          <a:r>
            <a:rPr lang="en-US" dirty="0"/>
            <a:t>Do I need to make some new features to better represent a concept?</a:t>
          </a:r>
        </a:p>
      </dgm:t>
    </dgm:pt>
    <dgm:pt modelId="{DEA67AC0-36D9-4855-A2FA-2B070BFB449C}" type="parTrans" cxnId="{A28E1CF5-D8B6-4FDA-9645-DB87EDD0C657}">
      <dgm:prSet/>
      <dgm:spPr/>
      <dgm:t>
        <a:bodyPr/>
        <a:lstStyle/>
        <a:p>
          <a:endParaRPr lang="en-US"/>
        </a:p>
      </dgm:t>
    </dgm:pt>
    <dgm:pt modelId="{6AB712DB-8732-4C3E-8993-F8696CAA23CE}" type="sibTrans" cxnId="{A28E1CF5-D8B6-4FDA-9645-DB87EDD0C657}">
      <dgm:prSet/>
      <dgm:spPr/>
      <dgm:t>
        <a:bodyPr/>
        <a:lstStyle/>
        <a:p>
          <a:endParaRPr lang="en-US"/>
        </a:p>
      </dgm:t>
    </dgm:pt>
    <dgm:pt modelId="{9B89DE77-801B-4748-B984-AB1B468FFACE}">
      <dgm:prSet/>
      <dgm:spPr/>
      <dgm:t>
        <a:bodyPr/>
        <a:lstStyle/>
        <a:p>
          <a:endParaRPr lang="en-US" dirty="0"/>
        </a:p>
      </dgm:t>
    </dgm:pt>
    <dgm:pt modelId="{16D10CA5-A73D-4D29-AC8E-F2597AA9FAF1}" type="parTrans" cxnId="{502FFC18-6E23-40C0-8A0A-AF1098909D3E}">
      <dgm:prSet/>
      <dgm:spPr/>
      <dgm:t>
        <a:bodyPr/>
        <a:lstStyle/>
        <a:p>
          <a:endParaRPr lang="en-US"/>
        </a:p>
      </dgm:t>
    </dgm:pt>
    <dgm:pt modelId="{05FEFC79-29FF-4639-A0C7-D4DE0FF1EC95}" type="sibTrans" cxnId="{502FFC18-6E23-40C0-8A0A-AF1098909D3E}">
      <dgm:prSet/>
      <dgm:spPr/>
      <dgm:t>
        <a:bodyPr/>
        <a:lstStyle/>
        <a:p>
          <a:endParaRPr lang="en-US"/>
        </a:p>
      </dgm:t>
    </dgm:pt>
    <dgm:pt modelId="{03987798-12BE-497C-A5D1-27A8BE30721D}">
      <dgm:prSet/>
      <dgm:spPr/>
      <dgm:t>
        <a:bodyPr/>
        <a:lstStyle/>
        <a:p>
          <a:r>
            <a:rPr lang="en-US" dirty="0"/>
            <a:t>Is comparing two or more features to each other helpful?</a:t>
          </a:r>
        </a:p>
      </dgm:t>
    </dgm:pt>
    <dgm:pt modelId="{D0AF7AD5-5246-4DD7-B880-184958A4FF5E}" type="parTrans" cxnId="{EB769A0C-8726-43EE-8C0B-33759EC329FC}">
      <dgm:prSet/>
      <dgm:spPr/>
      <dgm:t>
        <a:bodyPr/>
        <a:lstStyle/>
        <a:p>
          <a:endParaRPr lang="en-US"/>
        </a:p>
      </dgm:t>
    </dgm:pt>
    <dgm:pt modelId="{B4CC01CA-B88D-4A62-B0BF-49E5D34E533A}" type="sibTrans" cxnId="{EB769A0C-8726-43EE-8C0B-33759EC329FC}">
      <dgm:prSet/>
      <dgm:spPr/>
      <dgm:t>
        <a:bodyPr/>
        <a:lstStyle/>
        <a:p>
          <a:endParaRPr lang="en-US"/>
        </a:p>
      </dgm:t>
    </dgm:pt>
    <dgm:pt modelId="{05E4B384-A8BC-4448-8C53-A596F9596ACE}">
      <dgm:prSet/>
      <dgm:spPr/>
      <dgm:t>
        <a:bodyPr/>
        <a:lstStyle/>
        <a:p>
          <a:endParaRPr lang="en-US" dirty="0"/>
        </a:p>
      </dgm:t>
    </dgm:pt>
    <dgm:pt modelId="{C2DF4F6B-D061-4E76-9936-1D2385D13929}" type="parTrans" cxnId="{2EAC434B-D826-45E5-8BB9-D0F8238CF3AC}">
      <dgm:prSet/>
      <dgm:spPr/>
      <dgm:t>
        <a:bodyPr/>
        <a:lstStyle/>
        <a:p>
          <a:endParaRPr lang="en-US"/>
        </a:p>
      </dgm:t>
    </dgm:pt>
    <dgm:pt modelId="{C6D1512A-8653-4EB0-9ADD-AA89E59C47FE}" type="sibTrans" cxnId="{2EAC434B-D826-45E5-8BB9-D0F8238CF3AC}">
      <dgm:prSet/>
      <dgm:spPr/>
      <dgm:t>
        <a:bodyPr/>
        <a:lstStyle/>
        <a:p>
          <a:endParaRPr lang="en-US"/>
        </a:p>
      </dgm:t>
    </dgm:pt>
    <dgm:pt modelId="{4BF0A86C-F84A-42E2-A2AC-086573C75CD4}">
      <dgm:prSet/>
      <dgm:spPr/>
      <dgm:t>
        <a:bodyPr/>
        <a:lstStyle/>
        <a:p>
          <a:r>
            <a:rPr lang="en-US" dirty="0"/>
            <a:t>Append column to </a:t>
          </a:r>
          <a:r>
            <a:rPr lang="en-US" dirty="0" err="1"/>
            <a:t>dataframe</a:t>
          </a:r>
          <a:endParaRPr lang="en-US" dirty="0"/>
        </a:p>
      </dgm:t>
    </dgm:pt>
    <dgm:pt modelId="{CE521CE7-6AE7-41CF-B4D4-7BB8127BF7F7}" type="parTrans" cxnId="{764BEEA9-BD83-4109-9DE3-43FB4821859F}">
      <dgm:prSet/>
      <dgm:spPr/>
      <dgm:t>
        <a:bodyPr/>
        <a:lstStyle/>
        <a:p>
          <a:endParaRPr lang="en-US"/>
        </a:p>
      </dgm:t>
    </dgm:pt>
    <dgm:pt modelId="{7C10D089-76FE-4956-90FD-0CF6BC3D6446}" type="sibTrans" cxnId="{764BEEA9-BD83-4109-9DE3-43FB4821859F}">
      <dgm:prSet/>
      <dgm:spPr/>
      <dgm:t>
        <a:bodyPr/>
        <a:lstStyle/>
        <a:p>
          <a:endParaRPr lang="en-US"/>
        </a:p>
      </dgm:t>
    </dgm:pt>
    <dgm:pt modelId="{0BF9BE92-96C7-44BC-B248-D1D8C6963ACF}">
      <dgm:prSet/>
      <dgm:spPr/>
      <dgm:t>
        <a:bodyPr/>
        <a:lstStyle/>
        <a:p>
          <a:endParaRPr lang="en-US" dirty="0"/>
        </a:p>
      </dgm:t>
    </dgm:pt>
    <dgm:pt modelId="{EF76BB8D-A853-49EF-9AC3-0038DF0DBCA7}" type="parTrans" cxnId="{5D6736DE-7EE5-486D-9B10-F434AB5D200A}">
      <dgm:prSet/>
      <dgm:spPr/>
      <dgm:t>
        <a:bodyPr/>
        <a:lstStyle/>
        <a:p>
          <a:endParaRPr lang="en-US"/>
        </a:p>
      </dgm:t>
    </dgm:pt>
    <dgm:pt modelId="{C5BA7F97-BB06-4A6E-8470-84D4A6AB7763}" type="sibTrans" cxnId="{5D6736DE-7EE5-486D-9B10-F434AB5D200A}">
      <dgm:prSet/>
      <dgm:spPr/>
      <dgm:t>
        <a:bodyPr/>
        <a:lstStyle/>
        <a:p>
          <a:endParaRPr lang="en-US"/>
        </a:p>
      </dgm:t>
    </dgm:pt>
    <dgm:pt modelId="{5636245A-EAF2-476B-ADF4-A2A373C97E91}" type="pres">
      <dgm:prSet presAssocID="{D4FBE2B9-7029-4B2F-B9BE-897882CB18DE}" presName="linear" presStyleCnt="0">
        <dgm:presLayoutVars>
          <dgm:dir/>
          <dgm:animLvl val="lvl"/>
          <dgm:resizeHandles val="exact"/>
        </dgm:presLayoutVars>
      </dgm:prSet>
      <dgm:spPr/>
    </dgm:pt>
    <dgm:pt modelId="{0839886D-D2B8-4460-A376-AD357B810D20}" type="pres">
      <dgm:prSet presAssocID="{50A05D9C-8E3F-4F65-91BA-BFF60F7117F3}" presName="parentLin" presStyleCnt="0"/>
      <dgm:spPr/>
    </dgm:pt>
    <dgm:pt modelId="{B46ED821-5AA1-4FE3-8CF4-0E7D5B5DA509}" type="pres">
      <dgm:prSet presAssocID="{50A05D9C-8E3F-4F65-91BA-BFF60F7117F3}" presName="parentLeftMargin" presStyleLbl="node1" presStyleIdx="0" presStyleCnt="1"/>
      <dgm:spPr/>
    </dgm:pt>
    <dgm:pt modelId="{335B9AD9-E938-48CD-B280-698E705F0D64}" type="pres">
      <dgm:prSet presAssocID="{50A05D9C-8E3F-4F65-91BA-BFF60F7117F3}" presName="parentText" presStyleLbl="node1" presStyleIdx="0" presStyleCnt="1" custScaleX="140908">
        <dgm:presLayoutVars>
          <dgm:chMax val="0"/>
          <dgm:bulletEnabled val="1"/>
        </dgm:presLayoutVars>
      </dgm:prSet>
      <dgm:spPr/>
    </dgm:pt>
    <dgm:pt modelId="{10B833E8-376C-4BA3-897D-0FE741FEE829}" type="pres">
      <dgm:prSet presAssocID="{50A05D9C-8E3F-4F65-91BA-BFF60F7117F3}" presName="negativeSpace" presStyleCnt="0"/>
      <dgm:spPr/>
    </dgm:pt>
    <dgm:pt modelId="{64F782AD-0571-4A8B-92A9-115CFCD57F67}" type="pres">
      <dgm:prSet presAssocID="{50A05D9C-8E3F-4F65-91BA-BFF60F7117F3}" presName="childText" presStyleLbl="conFgAcc1" presStyleIdx="0" presStyleCnt="1" custScaleY="108552">
        <dgm:presLayoutVars>
          <dgm:bulletEnabled val="1"/>
        </dgm:presLayoutVars>
      </dgm:prSet>
      <dgm:spPr/>
    </dgm:pt>
  </dgm:ptLst>
  <dgm:cxnLst>
    <dgm:cxn modelId="{EB769A0C-8726-43EE-8C0B-33759EC329FC}" srcId="{50A05D9C-8E3F-4F65-91BA-BFF60F7117F3}" destId="{03987798-12BE-497C-A5D1-27A8BE30721D}" srcOrd="4" destOrd="0" parTransId="{D0AF7AD5-5246-4DD7-B880-184958A4FF5E}" sibTransId="{B4CC01CA-B88D-4A62-B0BF-49E5D34E533A}"/>
    <dgm:cxn modelId="{502FFC18-6E23-40C0-8A0A-AF1098909D3E}" srcId="{50A05D9C-8E3F-4F65-91BA-BFF60F7117F3}" destId="{9B89DE77-801B-4748-B984-AB1B468FFACE}" srcOrd="1" destOrd="0" parTransId="{16D10CA5-A73D-4D29-AC8E-F2597AA9FAF1}" sibTransId="{05FEFC79-29FF-4639-A0C7-D4DE0FF1EC95}"/>
    <dgm:cxn modelId="{FE442C3B-D26F-43F3-85D7-29D6A26CA11E}" srcId="{D4FBE2B9-7029-4B2F-B9BE-897882CB18DE}" destId="{50A05D9C-8E3F-4F65-91BA-BFF60F7117F3}" srcOrd="0" destOrd="0" parTransId="{4A99FD96-4294-4B9A-BC28-A136F7B84F81}" sibTransId="{9BEE5EE8-0192-4A5F-B67A-D25F80574A1A}"/>
    <dgm:cxn modelId="{861ECA60-CD0C-428C-9336-2B249B80A1E3}" type="presOf" srcId="{50A05D9C-8E3F-4F65-91BA-BFF60F7117F3}" destId="{B46ED821-5AA1-4FE3-8CF4-0E7D5B5DA509}" srcOrd="0" destOrd="0" presId="urn:microsoft.com/office/officeart/2005/8/layout/list1"/>
    <dgm:cxn modelId="{E53D7545-2E43-4865-8ED8-AEED4217264E}" type="presOf" srcId="{5ACE0028-307B-4407-96E7-8423E061F98F}" destId="{64F782AD-0571-4A8B-92A9-115CFCD57F67}" srcOrd="0" destOrd="2" presId="urn:microsoft.com/office/officeart/2005/8/layout/list1"/>
    <dgm:cxn modelId="{2EAC434B-D826-45E5-8BB9-D0F8238CF3AC}" srcId="{50A05D9C-8E3F-4F65-91BA-BFF60F7117F3}" destId="{05E4B384-A8BC-4448-8C53-A596F9596ACE}" srcOrd="3" destOrd="0" parTransId="{C2DF4F6B-D061-4E76-9936-1D2385D13929}" sibTransId="{C6D1512A-8653-4EB0-9ADD-AA89E59C47FE}"/>
    <dgm:cxn modelId="{44FEC973-CDAB-4BE6-9EB4-6AC09700D308}" type="presOf" srcId="{4BF0A86C-F84A-42E2-A2AC-086573C75CD4}" destId="{64F782AD-0571-4A8B-92A9-115CFCD57F67}" srcOrd="0" destOrd="6" presId="urn:microsoft.com/office/officeart/2005/8/layout/list1"/>
    <dgm:cxn modelId="{65F7FD84-2EDD-446B-BA19-B15BED19427B}" type="presOf" srcId="{05E4B384-A8BC-4448-8C53-A596F9596ACE}" destId="{64F782AD-0571-4A8B-92A9-115CFCD57F67}" srcOrd="0" destOrd="3" presId="urn:microsoft.com/office/officeart/2005/8/layout/list1"/>
    <dgm:cxn modelId="{1389F1A5-A470-4D45-8B9C-5F02E0396F4F}" type="presOf" srcId="{03987798-12BE-497C-A5D1-27A8BE30721D}" destId="{64F782AD-0571-4A8B-92A9-115CFCD57F67}" srcOrd="0" destOrd="4" presId="urn:microsoft.com/office/officeart/2005/8/layout/list1"/>
    <dgm:cxn modelId="{764BEEA9-BD83-4109-9DE3-43FB4821859F}" srcId="{50A05D9C-8E3F-4F65-91BA-BFF60F7117F3}" destId="{4BF0A86C-F84A-42E2-A2AC-086573C75CD4}" srcOrd="6" destOrd="0" parTransId="{CE521CE7-6AE7-41CF-B4D4-7BB8127BF7F7}" sibTransId="{7C10D089-76FE-4956-90FD-0CF6BC3D6446}"/>
    <dgm:cxn modelId="{558362AD-A31E-4790-A445-1022FA8A1294}" type="presOf" srcId="{C9C63705-B68B-46F7-AE1D-474D2CAD038E}" destId="{64F782AD-0571-4A8B-92A9-115CFCD57F67}" srcOrd="0" destOrd="0" presId="urn:microsoft.com/office/officeart/2005/8/layout/list1"/>
    <dgm:cxn modelId="{2C5254B7-EDF2-4E7F-BC19-BB66E08DA920}" type="presOf" srcId="{D4FBE2B9-7029-4B2F-B9BE-897882CB18DE}" destId="{5636245A-EAF2-476B-ADF4-A2A373C97E91}" srcOrd="0" destOrd="0" presId="urn:microsoft.com/office/officeart/2005/8/layout/list1"/>
    <dgm:cxn modelId="{FC1E4CD3-8E69-4529-8E75-6A8751659F49}" srcId="{50A05D9C-8E3F-4F65-91BA-BFF60F7117F3}" destId="{C9C63705-B68B-46F7-AE1D-474D2CAD038E}" srcOrd="0" destOrd="0" parTransId="{582C05B9-89E4-4C9F-B8ED-8F35768B3EAB}" sibTransId="{047701AA-2642-4597-A3B8-91856936EB26}"/>
    <dgm:cxn modelId="{E0A90CDC-5BE8-45CF-A3D7-E9675C886F7E}" type="presOf" srcId="{0BF9BE92-96C7-44BC-B248-D1D8C6963ACF}" destId="{64F782AD-0571-4A8B-92A9-115CFCD57F67}" srcOrd="0" destOrd="5" presId="urn:microsoft.com/office/officeart/2005/8/layout/list1"/>
    <dgm:cxn modelId="{5D6736DE-7EE5-486D-9B10-F434AB5D200A}" srcId="{50A05D9C-8E3F-4F65-91BA-BFF60F7117F3}" destId="{0BF9BE92-96C7-44BC-B248-D1D8C6963ACF}" srcOrd="5" destOrd="0" parTransId="{EF76BB8D-A853-49EF-9AC3-0038DF0DBCA7}" sibTransId="{C5BA7F97-BB06-4A6E-8470-84D4A6AB7763}"/>
    <dgm:cxn modelId="{E46B71ED-6D2F-493B-B2C0-C32D8FC4AB87}" type="presOf" srcId="{9B89DE77-801B-4748-B984-AB1B468FFACE}" destId="{64F782AD-0571-4A8B-92A9-115CFCD57F67}" srcOrd="0" destOrd="1" presId="urn:microsoft.com/office/officeart/2005/8/layout/list1"/>
    <dgm:cxn modelId="{E70500F1-E241-4B50-ABAD-512EFD3ABF35}" type="presOf" srcId="{50A05D9C-8E3F-4F65-91BA-BFF60F7117F3}" destId="{335B9AD9-E938-48CD-B280-698E705F0D64}" srcOrd="1" destOrd="0" presId="urn:microsoft.com/office/officeart/2005/8/layout/list1"/>
    <dgm:cxn modelId="{A28E1CF5-D8B6-4FDA-9645-DB87EDD0C657}" srcId="{50A05D9C-8E3F-4F65-91BA-BFF60F7117F3}" destId="{5ACE0028-307B-4407-96E7-8423E061F98F}" srcOrd="2" destOrd="0" parTransId="{DEA67AC0-36D9-4855-A2FA-2B070BFB449C}" sibTransId="{6AB712DB-8732-4C3E-8993-F8696CAA23CE}"/>
    <dgm:cxn modelId="{94477E59-9B73-4766-B36D-89EAAF6B453E}" type="presParOf" srcId="{5636245A-EAF2-476B-ADF4-A2A373C97E91}" destId="{0839886D-D2B8-4460-A376-AD357B810D20}" srcOrd="0" destOrd="0" presId="urn:microsoft.com/office/officeart/2005/8/layout/list1"/>
    <dgm:cxn modelId="{5325C0A7-04DF-4350-8AE3-64AE5402AA45}" type="presParOf" srcId="{0839886D-D2B8-4460-A376-AD357B810D20}" destId="{B46ED821-5AA1-4FE3-8CF4-0E7D5B5DA509}" srcOrd="0" destOrd="0" presId="urn:microsoft.com/office/officeart/2005/8/layout/list1"/>
    <dgm:cxn modelId="{10371FF2-11E9-41CB-8913-EE25B3DB4627}" type="presParOf" srcId="{0839886D-D2B8-4460-A376-AD357B810D20}" destId="{335B9AD9-E938-48CD-B280-698E705F0D64}" srcOrd="1" destOrd="0" presId="urn:microsoft.com/office/officeart/2005/8/layout/list1"/>
    <dgm:cxn modelId="{0C98C3D7-0AAE-4DD6-809E-C3B08FD1BDF5}" type="presParOf" srcId="{5636245A-EAF2-476B-ADF4-A2A373C97E91}" destId="{10B833E8-376C-4BA3-897D-0FE741FEE829}" srcOrd="1" destOrd="0" presId="urn:microsoft.com/office/officeart/2005/8/layout/list1"/>
    <dgm:cxn modelId="{C25A0243-723C-4A14-AA29-27B9E5C260AE}" type="presParOf" srcId="{5636245A-EAF2-476B-ADF4-A2A373C97E91}" destId="{64F782AD-0571-4A8B-92A9-115CFCD57F6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70B8E7-3535-49C5-A255-F136AE3D5E6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09F94F-589D-44B5-95DF-4213B3F24ACF}">
      <dgm:prSet/>
      <dgm:spPr/>
      <dgm:t>
        <a:bodyPr/>
        <a:lstStyle/>
        <a:p>
          <a:r>
            <a:rPr lang="en-US" dirty="0"/>
            <a:t>Explore! Practice!</a:t>
          </a:r>
        </a:p>
      </dgm:t>
    </dgm:pt>
    <dgm:pt modelId="{C9A3EC8D-7931-48A7-B5AF-14288E919216}" type="parTrans" cxnId="{F22D9D4D-A94A-4B9A-8C99-D0861CC3094D}">
      <dgm:prSet/>
      <dgm:spPr/>
      <dgm:t>
        <a:bodyPr/>
        <a:lstStyle/>
        <a:p>
          <a:endParaRPr lang="en-US"/>
        </a:p>
      </dgm:t>
    </dgm:pt>
    <dgm:pt modelId="{831DBBA1-D095-4977-B2A3-F22DC50BBC58}" type="sibTrans" cxnId="{F22D9D4D-A94A-4B9A-8C99-D0861CC3094D}">
      <dgm:prSet/>
      <dgm:spPr/>
      <dgm:t>
        <a:bodyPr/>
        <a:lstStyle/>
        <a:p>
          <a:endParaRPr lang="en-US"/>
        </a:p>
      </dgm:t>
    </dgm:pt>
    <dgm:pt modelId="{09F013DD-4B1D-46ED-8D1B-3667E0E49CDB}">
      <dgm:prSet/>
      <dgm:spPr/>
      <dgm:t>
        <a:bodyPr/>
        <a:lstStyle/>
        <a:p>
          <a:r>
            <a:rPr lang="en-US" dirty="0"/>
            <a:t>Read</a:t>
          </a:r>
          <a:r>
            <a:rPr lang="en-US" baseline="0" dirty="0"/>
            <a:t> documentation</a:t>
          </a:r>
          <a:endParaRPr lang="en-US" dirty="0"/>
        </a:p>
      </dgm:t>
    </dgm:pt>
    <dgm:pt modelId="{61CDBB18-7002-40E0-A3D4-4FC8BB0088E9}" type="parTrans" cxnId="{70C78811-73BD-44D6-A71C-04F5E80B505B}">
      <dgm:prSet/>
      <dgm:spPr/>
      <dgm:t>
        <a:bodyPr/>
        <a:lstStyle/>
        <a:p>
          <a:endParaRPr lang="en-US"/>
        </a:p>
      </dgm:t>
    </dgm:pt>
    <dgm:pt modelId="{0FDFD92F-DD13-4485-979A-884DA6B3278D}" type="sibTrans" cxnId="{70C78811-73BD-44D6-A71C-04F5E80B505B}">
      <dgm:prSet/>
      <dgm:spPr/>
      <dgm:t>
        <a:bodyPr/>
        <a:lstStyle/>
        <a:p>
          <a:endParaRPr lang="en-US"/>
        </a:p>
      </dgm:t>
    </dgm:pt>
    <dgm:pt modelId="{2D36E45E-298C-4256-B933-3BD1B38EE14B}">
      <dgm:prSet/>
      <dgm:spPr/>
      <dgm:t>
        <a:bodyPr/>
        <a:lstStyle/>
        <a:p>
          <a:r>
            <a:rPr lang="en-US" dirty="0"/>
            <a:t>YouTube and Google are your best friends!</a:t>
          </a:r>
        </a:p>
      </dgm:t>
    </dgm:pt>
    <dgm:pt modelId="{EE917DBE-F1B4-47AB-A369-8F79FD699533}" type="parTrans" cxnId="{A46675E8-9583-4939-AC4D-FE45EBCA571F}">
      <dgm:prSet/>
      <dgm:spPr/>
      <dgm:t>
        <a:bodyPr/>
        <a:lstStyle/>
        <a:p>
          <a:endParaRPr lang="en-US"/>
        </a:p>
      </dgm:t>
    </dgm:pt>
    <dgm:pt modelId="{C3A089BD-69A2-45F8-AADB-45AB6609C7E7}" type="sibTrans" cxnId="{A46675E8-9583-4939-AC4D-FE45EBCA571F}">
      <dgm:prSet/>
      <dgm:spPr/>
      <dgm:t>
        <a:bodyPr/>
        <a:lstStyle/>
        <a:p>
          <a:endParaRPr lang="en-US"/>
        </a:p>
      </dgm:t>
    </dgm:pt>
    <dgm:pt modelId="{50DCEAAB-49F2-4101-A0EE-36A872B7DA29}">
      <dgm:prSet/>
      <dgm:spPr/>
      <dgm:t>
        <a:bodyPr/>
        <a:lstStyle/>
        <a:p>
          <a:r>
            <a:rPr lang="en-US" dirty="0"/>
            <a:t>Watch videos, read articles on how things work </a:t>
          </a:r>
        </a:p>
      </dgm:t>
    </dgm:pt>
    <dgm:pt modelId="{CD2B48C4-1A19-44A6-83B1-BD95091D00D9}" type="parTrans" cxnId="{D7EB4A12-5DEE-40B9-87E8-E2EA5C7D6871}">
      <dgm:prSet/>
      <dgm:spPr/>
      <dgm:t>
        <a:bodyPr/>
        <a:lstStyle/>
        <a:p>
          <a:endParaRPr lang="en-US"/>
        </a:p>
      </dgm:t>
    </dgm:pt>
    <dgm:pt modelId="{55BFB321-8E64-475A-9EB1-0F569FC6B3EA}" type="sibTrans" cxnId="{D7EB4A12-5DEE-40B9-87E8-E2EA5C7D6871}">
      <dgm:prSet/>
      <dgm:spPr/>
      <dgm:t>
        <a:bodyPr/>
        <a:lstStyle/>
        <a:p>
          <a:endParaRPr lang="en-US"/>
        </a:p>
      </dgm:t>
    </dgm:pt>
    <dgm:pt modelId="{5B426219-7F76-4866-97A5-7B5D7F01DE0F}">
      <dgm:prSet/>
      <dgm:spPr/>
      <dgm:t>
        <a:bodyPr/>
        <a:lstStyle/>
        <a:p>
          <a:r>
            <a:rPr lang="en-US" dirty="0"/>
            <a:t>Websites:</a:t>
          </a:r>
        </a:p>
      </dgm:t>
    </dgm:pt>
    <dgm:pt modelId="{9F8D99C9-9B9A-4F3C-97D1-AFBA2CD70D17}" type="parTrans" cxnId="{8CC0C7C3-7C3C-4D37-8062-8F81ED7210D0}">
      <dgm:prSet/>
      <dgm:spPr/>
      <dgm:t>
        <a:bodyPr/>
        <a:lstStyle/>
        <a:p>
          <a:endParaRPr lang="en-US"/>
        </a:p>
      </dgm:t>
    </dgm:pt>
    <dgm:pt modelId="{66507763-71AB-4E05-809C-C818E3B05247}" type="sibTrans" cxnId="{8CC0C7C3-7C3C-4D37-8062-8F81ED7210D0}">
      <dgm:prSet/>
      <dgm:spPr/>
      <dgm:t>
        <a:bodyPr/>
        <a:lstStyle/>
        <a:p>
          <a:endParaRPr lang="en-US"/>
        </a:p>
      </dgm:t>
    </dgm:pt>
    <dgm:pt modelId="{25C1CD24-1CF3-4043-908D-51BBCBCBFD75}">
      <dgm:prSet/>
      <dgm:spPr/>
      <dgm:t>
        <a:bodyPr/>
        <a:lstStyle/>
        <a:p>
          <a:r>
            <a:rPr lang="en-US" dirty="0"/>
            <a:t>Studytonight.com – Libraries like pandas, </a:t>
          </a:r>
          <a:r>
            <a:rPr lang="en-US" dirty="0" err="1"/>
            <a:t>numpy</a:t>
          </a:r>
          <a:r>
            <a:rPr lang="en-US" dirty="0"/>
            <a:t> </a:t>
          </a:r>
          <a:r>
            <a:rPr lang="en-US" dirty="0" err="1"/>
            <a:t>etc</a:t>
          </a:r>
          <a:endParaRPr lang="en-US" dirty="0"/>
        </a:p>
      </dgm:t>
    </dgm:pt>
    <dgm:pt modelId="{37E6BCF3-E05C-4D55-BA78-5D0D8FEA0DC9}" type="parTrans" cxnId="{477E836E-0819-4A99-BD44-08FB28E4A257}">
      <dgm:prSet/>
      <dgm:spPr/>
      <dgm:t>
        <a:bodyPr/>
        <a:lstStyle/>
        <a:p>
          <a:endParaRPr lang="en-US"/>
        </a:p>
      </dgm:t>
    </dgm:pt>
    <dgm:pt modelId="{BE921FA1-988D-47E5-B90E-454249461280}" type="sibTrans" cxnId="{477E836E-0819-4A99-BD44-08FB28E4A257}">
      <dgm:prSet/>
      <dgm:spPr/>
      <dgm:t>
        <a:bodyPr/>
        <a:lstStyle/>
        <a:p>
          <a:endParaRPr lang="en-US"/>
        </a:p>
      </dgm:t>
    </dgm:pt>
    <dgm:pt modelId="{1EF838BD-7C0F-4472-92FB-A79C39AF6632}">
      <dgm:prSet/>
      <dgm:spPr/>
      <dgm:t>
        <a:bodyPr/>
        <a:lstStyle/>
        <a:p>
          <a:r>
            <a:rPr lang="en-US" dirty="0"/>
            <a:t>Follow tutorials with code</a:t>
          </a:r>
        </a:p>
      </dgm:t>
    </dgm:pt>
    <dgm:pt modelId="{85416B18-131E-44F0-B3B8-45D839CA8999}" type="parTrans" cxnId="{A64366D2-A33D-4DE1-B37E-1D75D19721B0}">
      <dgm:prSet/>
      <dgm:spPr/>
      <dgm:t>
        <a:bodyPr/>
        <a:lstStyle/>
        <a:p>
          <a:endParaRPr lang="en-US"/>
        </a:p>
      </dgm:t>
    </dgm:pt>
    <dgm:pt modelId="{146B851D-CD25-413C-9CDF-1D02E5491A53}" type="sibTrans" cxnId="{A64366D2-A33D-4DE1-B37E-1D75D19721B0}">
      <dgm:prSet/>
      <dgm:spPr/>
      <dgm:t>
        <a:bodyPr/>
        <a:lstStyle/>
        <a:p>
          <a:endParaRPr lang="en-US"/>
        </a:p>
      </dgm:t>
    </dgm:pt>
    <dgm:pt modelId="{3DC4BC8F-7B03-4536-8C88-797CA66AAA2A}">
      <dgm:prSet/>
      <dgm:spPr/>
      <dgm:t>
        <a:bodyPr/>
        <a:lstStyle/>
        <a:p>
          <a:r>
            <a:rPr lang="en-US" dirty="0"/>
            <a:t>Try to understand and code yourself, don’t copy theirs</a:t>
          </a:r>
        </a:p>
      </dgm:t>
    </dgm:pt>
    <dgm:pt modelId="{D3296EFD-E073-4E9D-AAB8-E7039ECC2358}" type="parTrans" cxnId="{E46EE8A5-0880-4432-B672-058B66A78137}">
      <dgm:prSet/>
      <dgm:spPr/>
      <dgm:t>
        <a:bodyPr/>
        <a:lstStyle/>
        <a:p>
          <a:endParaRPr lang="en-US"/>
        </a:p>
      </dgm:t>
    </dgm:pt>
    <dgm:pt modelId="{1759D761-A69D-48A4-A9F2-8D35F3A92F03}" type="sibTrans" cxnId="{E46EE8A5-0880-4432-B672-058B66A78137}">
      <dgm:prSet/>
      <dgm:spPr/>
      <dgm:t>
        <a:bodyPr/>
        <a:lstStyle/>
        <a:p>
          <a:endParaRPr lang="en-US"/>
        </a:p>
      </dgm:t>
    </dgm:pt>
    <dgm:pt modelId="{5D946700-353A-4487-B769-10BC73BC0660}">
      <dgm:prSet/>
      <dgm:spPr/>
      <dgm:t>
        <a:bodyPr/>
        <a:lstStyle/>
        <a:p>
          <a:r>
            <a:rPr lang="en-US" dirty="0"/>
            <a:t>Machinelearningmastery.com – EVERYTHING!</a:t>
          </a:r>
        </a:p>
      </dgm:t>
    </dgm:pt>
    <dgm:pt modelId="{3942C905-F992-432E-B4E9-D7ED1F3EC2E2}" type="parTrans" cxnId="{8249F7D5-16E7-42D4-AD17-9A6B7D971742}">
      <dgm:prSet/>
      <dgm:spPr/>
      <dgm:t>
        <a:bodyPr/>
        <a:lstStyle/>
        <a:p>
          <a:endParaRPr lang="en-US"/>
        </a:p>
      </dgm:t>
    </dgm:pt>
    <dgm:pt modelId="{AC6A2844-C883-40D6-A99E-FF4BC22074B9}" type="sibTrans" cxnId="{8249F7D5-16E7-42D4-AD17-9A6B7D971742}">
      <dgm:prSet/>
      <dgm:spPr/>
      <dgm:t>
        <a:bodyPr/>
        <a:lstStyle/>
        <a:p>
          <a:endParaRPr lang="en-US"/>
        </a:p>
      </dgm:t>
    </dgm:pt>
    <dgm:pt modelId="{D1B6C065-D899-4308-8B04-B6C8817D4E14}">
      <dgm:prSet/>
      <dgm:spPr/>
      <dgm:t>
        <a:bodyPr/>
        <a:lstStyle/>
        <a:p>
          <a:r>
            <a:rPr lang="en-US" dirty="0"/>
            <a:t>Stackoverflow.com – Programmers best friend</a:t>
          </a:r>
        </a:p>
      </dgm:t>
    </dgm:pt>
    <dgm:pt modelId="{7EFB65C9-D5E8-458F-9434-47A5540F88A7}" type="parTrans" cxnId="{D60B373D-32CA-4378-8220-9D19127DA2CD}">
      <dgm:prSet/>
      <dgm:spPr/>
      <dgm:t>
        <a:bodyPr/>
        <a:lstStyle/>
        <a:p>
          <a:endParaRPr lang="en-US"/>
        </a:p>
      </dgm:t>
    </dgm:pt>
    <dgm:pt modelId="{C29A2AB9-6E88-43EC-9795-A025A3D34E07}" type="sibTrans" cxnId="{D60B373D-32CA-4378-8220-9D19127DA2CD}">
      <dgm:prSet/>
      <dgm:spPr/>
      <dgm:t>
        <a:bodyPr/>
        <a:lstStyle/>
        <a:p>
          <a:endParaRPr lang="en-US"/>
        </a:p>
      </dgm:t>
    </dgm:pt>
    <dgm:pt modelId="{26C5B697-F0FD-4773-9439-369D66A3B3A0}">
      <dgm:prSet/>
      <dgm:spPr/>
      <dgm:t>
        <a:bodyPr/>
        <a:lstStyle/>
        <a:p>
          <a:r>
            <a:rPr lang="en-US" dirty="0"/>
            <a:t>Scikit-learn.org – </a:t>
          </a:r>
          <a:r>
            <a:rPr lang="en-US" dirty="0" err="1"/>
            <a:t>Sklearn</a:t>
          </a:r>
          <a:r>
            <a:rPr lang="en-US" dirty="0"/>
            <a:t> documentation</a:t>
          </a:r>
        </a:p>
      </dgm:t>
    </dgm:pt>
    <dgm:pt modelId="{31EF962C-A5CE-4D6E-A92C-3F05DA39FBF5}" type="parTrans" cxnId="{7B4E6F49-11DE-44EE-B169-E8B287EE1095}">
      <dgm:prSet/>
      <dgm:spPr/>
      <dgm:t>
        <a:bodyPr/>
        <a:lstStyle/>
        <a:p>
          <a:endParaRPr lang="en-US"/>
        </a:p>
      </dgm:t>
    </dgm:pt>
    <dgm:pt modelId="{D8D33A13-BA74-4723-A705-EDF53200AE71}" type="sibTrans" cxnId="{7B4E6F49-11DE-44EE-B169-E8B287EE1095}">
      <dgm:prSet/>
      <dgm:spPr/>
      <dgm:t>
        <a:bodyPr/>
        <a:lstStyle/>
        <a:p>
          <a:endParaRPr lang="en-US"/>
        </a:p>
      </dgm:t>
    </dgm:pt>
    <dgm:pt modelId="{E3FB007E-C3CC-465E-BB9C-91E75EE333F6}" type="pres">
      <dgm:prSet presAssocID="{0370B8E7-3535-49C5-A255-F136AE3D5E69}" presName="linear" presStyleCnt="0">
        <dgm:presLayoutVars>
          <dgm:animLvl val="lvl"/>
          <dgm:resizeHandles val="exact"/>
        </dgm:presLayoutVars>
      </dgm:prSet>
      <dgm:spPr/>
    </dgm:pt>
    <dgm:pt modelId="{4B04CD06-C3D5-42C7-9378-1E1B24C87ED0}" type="pres">
      <dgm:prSet presAssocID="{9A09F94F-589D-44B5-95DF-4213B3F24A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491490-88A9-4B98-BA1F-09DEE2B8F3F7}" type="pres">
      <dgm:prSet presAssocID="{831DBBA1-D095-4977-B2A3-F22DC50BBC58}" presName="spacer" presStyleCnt="0"/>
      <dgm:spPr/>
    </dgm:pt>
    <dgm:pt modelId="{9222E110-F191-439A-BC5A-CFF0CC7303BD}" type="pres">
      <dgm:prSet presAssocID="{09F013DD-4B1D-46ED-8D1B-3667E0E49C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AC4F85-39BC-4443-B24F-28F671363633}" type="pres">
      <dgm:prSet presAssocID="{0FDFD92F-DD13-4485-979A-884DA6B3278D}" presName="spacer" presStyleCnt="0"/>
      <dgm:spPr/>
    </dgm:pt>
    <dgm:pt modelId="{66742425-6752-493C-A1AD-E667F6985897}" type="pres">
      <dgm:prSet presAssocID="{2D36E45E-298C-4256-B933-3BD1B38EE1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1C498D-3E5C-4A4A-AA84-F9EA5AC26D5F}" type="pres">
      <dgm:prSet presAssocID="{2D36E45E-298C-4256-B933-3BD1B38EE14B}" presName="childText" presStyleLbl="revTx" presStyleIdx="0" presStyleCnt="2">
        <dgm:presLayoutVars>
          <dgm:bulletEnabled val="1"/>
        </dgm:presLayoutVars>
      </dgm:prSet>
      <dgm:spPr/>
    </dgm:pt>
    <dgm:pt modelId="{7926530F-A15B-48A5-88C9-9292BF27DAB9}" type="pres">
      <dgm:prSet presAssocID="{5B426219-7F76-4866-97A5-7B5D7F01DE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E8E01B-BDCB-4408-91E9-E22FE6945A45}" type="pres">
      <dgm:prSet presAssocID="{5B426219-7F76-4866-97A5-7B5D7F01DE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0C78811-73BD-44D6-A71C-04F5E80B505B}" srcId="{0370B8E7-3535-49C5-A255-F136AE3D5E69}" destId="{09F013DD-4B1D-46ED-8D1B-3667E0E49CDB}" srcOrd="1" destOrd="0" parTransId="{61CDBB18-7002-40E0-A3D4-4FC8BB0088E9}" sibTransId="{0FDFD92F-DD13-4485-979A-884DA6B3278D}"/>
    <dgm:cxn modelId="{D7EB4A12-5DEE-40B9-87E8-E2EA5C7D6871}" srcId="{2D36E45E-298C-4256-B933-3BD1B38EE14B}" destId="{50DCEAAB-49F2-4101-A0EE-36A872B7DA29}" srcOrd="0" destOrd="0" parTransId="{CD2B48C4-1A19-44A6-83B1-BD95091D00D9}" sibTransId="{55BFB321-8E64-475A-9EB1-0F569FC6B3EA}"/>
    <dgm:cxn modelId="{E1A10028-2752-48E6-8319-B5C64743C800}" type="presOf" srcId="{5D946700-353A-4487-B769-10BC73BC0660}" destId="{B9E8E01B-BDCB-4408-91E9-E22FE6945A45}" srcOrd="0" destOrd="1" presId="urn:microsoft.com/office/officeart/2005/8/layout/vList2"/>
    <dgm:cxn modelId="{3DD2022C-FA5E-46D6-AD37-4B4389F423CE}" type="presOf" srcId="{50DCEAAB-49F2-4101-A0EE-36A872B7DA29}" destId="{391C498D-3E5C-4A4A-AA84-F9EA5AC26D5F}" srcOrd="0" destOrd="0" presId="urn:microsoft.com/office/officeart/2005/8/layout/vList2"/>
    <dgm:cxn modelId="{D60B373D-32CA-4378-8220-9D19127DA2CD}" srcId="{5B426219-7F76-4866-97A5-7B5D7F01DE0F}" destId="{D1B6C065-D899-4308-8B04-B6C8817D4E14}" srcOrd="2" destOrd="0" parTransId="{7EFB65C9-D5E8-458F-9434-47A5540F88A7}" sibTransId="{C29A2AB9-6E88-43EC-9795-A025A3D34E07}"/>
    <dgm:cxn modelId="{7B4E6F49-11DE-44EE-B169-E8B287EE1095}" srcId="{5B426219-7F76-4866-97A5-7B5D7F01DE0F}" destId="{26C5B697-F0FD-4773-9439-369D66A3B3A0}" srcOrd="3" destOrd="0" parTransId="{31EF962C-A5CE-4D6E-A92C-3F05DA39FBF5}" sibTransId="{D8D33A13-BA74-4723-A705-EDF53200AE71}"/>
    <dgm:cxn modelId="{F22D9D4D-A94A-4B9A-8C99-D0861CC3094D}" srcId="{0370B8E7-3535-49C5-A255-F136AE3D5E69}" destId="{9A09F94F-589D-44B5-95DF-4213B3F24ACF}" srcOrd="0" destOrd="0" parTransId="{C9A3EC8D-7931-48A7-B5AF-14288E919216}" sibTransId="{831DBBA1-D095-4977-B2A3-F22DC50BBC58}"/>
    <dgm:cxn modelId="{477E836E-0819-4A99-BD44-08FB28E4A257}" srcId="{5B426219-7F76-4866-97A5-7B5D7F01DE0F}" destId="{25C1CD24-1CF3-4043-908D-51BBCBCBFD75}" srcOrd="0" destOrd="0" parTransId="{37E6BCF3-E05C-4D55-BA78-5D0D8FEA0DC9}" sibTransId="{BE921FA1-988D-47E5-B90E-454249461280}"/>
    <dgm:cxn modelId="{0325F470-CA3A-4891-99EA-036899E85A91}" type="presOf" srcId="{9A09F94F-589D-44B5-95DF-4213B3F24ACF}" destId="{4B04CD06-C3D5-42C7-9378-1E1B24C87ED0}" srcOrd="0" destOrd="0" presId="urn:microsoft.com/office/officeart/2005/8/layout/vList2"/>
    <dgm:cxn modelId="{A81D0B7B-ECD9-492E-9AD9-2361C425A031}" type="presOf" srcId="{0370B8E7-3535-49C5-A255-F136AE3D5E69}" destId="{E3FB007E-C3CC-465E-BB9C-91E75EE333F6}" srcOrd="0" destOrd="0" presId="urn:microsoft.com/office/officeart/2005/8/layout/vList2"/>
    <dgm:cxn modelId="{F7A35088-7322-4009-8E0C-26CFBD409723}" type="presOf" srcId="{3DC4BC8F-7B03-4536-8C88-797CA66AAA2A}" destId="{391C498D-3E5C-4A4A-AA84-F9EA5AC26D5F}" srcOrd="0" destOrd="2" presId="urn:microsoft.com/office/officeart/2005/8/layout/vList2"/>
    <dgm:cxn modelId="{1C01E196-46F1-4ACB-A8EE-9B291BE847B3}" type="presOf" srcId="{1EF838BD-7C0F-4472-92FB-A79C39AF6632}" destId="{391C498D-3E5C-4A4A-AA84-F9EA5AC26D5F}" srcOrd="0" destOrd="1" presId="urn:microsoft.com/office/officeart/2005/8/layout/vList2"/>
    <dgm:cxn modelId="{E46EE8A5-0880-4432-B672-058B66A78137}" srcId="{2D36E45E-298C-4256-B933-3BD1B38EE14B}" destId="{3DC4BC8F-7B03-4536-8C88-797CA66AAA2A}" srcOrd="2" destOrd="0" parTransId="{D3296EFD-E073-4E9D-AAB8-E7039ECC2358}" sibTransId="{1759D761-A69D-48A4-A9F2-8D35F3A92F03}"/>
    <dgm:cxn modelId="{71E73EBF-CA73-4354-8D28-30419CE84FE2}" type="presOf" srcId="{09F013DD-4B1D-46ED-8D1B-3667E0E49CDB}" destId="{9222E110-F191-439A-BC5A-CFF0CC7303BD}" srcOrd="0" destOrd="0" presId="urn:microsoft.com/office/officeart/2005/8/layout/vList2"/>
    <dgm:cxn modelId="{8CC0C7C3-7C3C-4D37-8062-8F81ED7210D0}" srcId="{0370B8E7-3535-49C5-A255-F136AE3D5E69}" destId="{5B426219-7F76-4866-97A5-7B5D7F01DE0F}" srcOrd="3" destOrd="0" parTransId="{9F8D99C9-9B9A-4F3C-97D1-AFBA2CD70D17}" sibTransId="{66507763-71AB-4E05-809C-C818E3B05247}"/>
    <dgm:cxn modelId="{EBEE1DC9-2791-451A-9BAE-FB4BBABE8C36}" type="presOf" srcId="{5B426219-7F76-4866-97A5-7B5D7F01DE0F}" destId="{7926530F-A15B-48A5-88C9-9292BF27DAB9}" srcOrd="0" destOrd="0" presId="urn:microsoft.com/office/officeart/2005/8/layout/vList2"/>
    <dgm:cxn modelId="{A64366D2-A33D-4DE1-B37E-1D75D19721B0}" srcId="{2D36E45E-298C-4256-B933-3BD1B38EE14B}" destId="{1EF838BD-7C0F-4472-92FB-A79C39AF6632}" srcOrd="1" destOrd="0" parTransId="{85416B18-131E-44F0-B3B8-45D839CA8999}" sibTransId="{146B851D-CD25-413C-9CDF-1D02E5491A53}"/>
    <dgm:cxn modelId="{8249F7D5-16E7-42D4-AD17-9A6B7D971742}" srcId="{5B426219-7F76-4866-97A5-7B5D7F01DE0F}" destId="{5D946700-353A-4487-B769-10BC73BC0660}" srcOrd="1" destOrd="0" parTransId="{3942C905-F992-432E-B4E9-D7ED1F3EC2E2}" sibTransId="{AC6A2844-C883-40D6-A99E-FF4BC22074B9}"/>
    <dgm:cxn modelId="{531F22DB-F16F-4C97-AA35-CBFA73AF7369}" type="presOf" srcId="{25C1CD24-1CF3-4043-908D-51BBCBCBFD75}" destId="{B9E8E01B-BDCB-4408-91E9-E22FE6945A45}" srcOrd="0" destOrd="0" presId="urn:microsoft.com/office/officeart/2005/8/layout/vList2"/>
    <dgm:cxn modelId="{6E166AE6-AF4D-4E87-A048-675BB2E0B2F5}" type="presOf" srcId="{2D36E45E-298C-4256-B933-3BD1B38EE14B}" destId="{66742425-6752-493C-A1AD-E667F6985897}" srcOrd="0" destOrd="0" presId="urn:microsoft.com/office/officeart/2005/8/layout/vList2"/>
    <dgm:cxn modelId="{FCA6DFE7-67FA-4C2B-8432-D033711D926A}" type="presOf" srcId="{26C5B697-F0FD-4773-9439-369D66A3B3A0}" destId="{B9E8E01B-BDCB-4408-91E9-E22FE6945A45}" srcOrd="0" destOrd="3" presId="urn:microsoft.com/office/officeart/2005/8/layout/vList2"/>
    <dgm:cxn modelId="{A46675E8-9583-4939-AC4D-FE45EBCA571F}" srcId="{0370B8E7-3535-49C5-A255-F136AE3D5E69}" destId="{2D36E45E-298C-4256-B933-3BD1B38EE14B}" srcOrd="2" destOrd="0" parTransId="{EE917DBE-F1B4-47AB-A369-8F79FD699533}" sibTransId="{C3A089BD-69A2-45F8-AADB-45AB6609C7E7}"/>
    <dgm:cxn modelId="{ED00C7FE-FFF5-4DF0-83E3-DAEE68158BBF}" type="presOf" srcId="{D1B6C065-D899-4308-8B04-B6C8817D4E14}" destId="{B9E8E01B-BDCB-4408-91E9-E22FE6945A45}" srcOrd="0" destOrd="2" presId="urn:microsoft.com/office/officeart/2005/8/layout/vList2"/>
    <dgm:cxn modelId="{3B5074D9-4480-47C8-9EB4-73D584DEC782}" type="presParOf" srcId="{E3FB007E-C3CC-465E-BB9C-91E75EE333F6}" destId="{4B04CD06-C3D5-42C7-9378-1E1B24C87ED0}" srcOrd="0" destOrd="0" presId="urn:microsoft.com/office/officeart/2005/8/layout/vList2"/>
    <dgm:cxn modelId="{F431300E-34DA-4376-9629-B6AE55258461}" type="presParOf" srcId="{E3FB007E-C3CC-465E-BB9C-91E75EE333F6}" destId="{D6491490-88A9-4B98-BA1F-09DEE2B8F3F7}" srcOrd="1" destOrd="0" presId="urn:microsoft.com/office/officeart/2005/8/layout/vList2"/>
    <dgm:cxn modelId="{3E765C1F-12B9-4C18-BA05-FBB8EEBB2D8E}" type="presParOf" srcId="{E3FB007E-C3CC-465E-BB9C-91E75EE333F6}" destId="{9222E110-F191-439A-BC5A-CFF0CC7303BD}" srcOrd="2" destOrd="0" presId="urn:microsoft.com/office/officeart/2005/8/layout/vList2"/>
    <dgm:cxn modelId="{76B7D65D-12C3-44B7-A18F-E1E618DCECAA}" type="presParOf" srcId="{E3FB007E-C3CC-465E-BB9C-91E75EE333F6}" destId="{B4AC4F85-39BC-4443-B24F-28F671363633}" srcOrd="3" destOrd="0" presId="urn:microsoft.com/office/officeart/2005/8/layout/vList2"/>
    <dgm:cxn modelId="{E1E64A82-71C0-41F3-AEB6-76E622386F86}" type="presParOf" srcId="{E3FB007E-C3CC-465E-BB9C-91E75EE333F6}" destId="{66742425-6752-493C-A1AD-E667F6985897}" srcOrd="4" destOrd="0" presId="urn:microsoft.com/office/officeart/2005/8/layout/vList2"/>
    <dgm:cxn modelId="{8AD36964-3871-45DC-87AF-8A95DCAFB4C9}" type="presParOf" srcId="{E3FB007E-C3CC-465E-BB9C-91E75EE333F6}" destId="{391C498D-3E5C-4A4A-AA84-F9EA5AC26D5F}" srcOrd="5" destOrd="0" presId="urn:microsoft.com/office/officeart/2005/8/layout/vList2"/>
    <dgm:cxn modelId="{4D249802-7D8F-4A54-A8A1-79C8BE8D1E31}" type="presParOf" srcId="{E3FB007E-C3CC-465E-BB9C-91E75EE333F6}" destId="{7926530F-A15B-48A5-88C9-9292BF27DAB9}" srcOrd="6" destOrd="0" presId="urn:microsoft.com/office/officeart/2005/8/layout/vList2"/>
    <dgm:cxn modelId="{0DC55693-F3C5-4FA1-8F7B-19C361A2BDD7}" type="presParOf" srcId="{E3FB007E-C3CC-465E-BB9C-91E75EE333F6}" destId="{B9E8E01B-BDCB-4408-91E9-E22FE6945A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82AD-0571-4A8B-92A9-115CFCD57F67}">
      <dsp:nvSpPr>
        <dsp:cNvPr id="0" name=""/>
        <dsp:cNvSpPr/>
      </dsp:nvSpPr>
      <dsp:spPr>
        <a:xfrm>
          <a:off x="0" y="473977"/>
          <a:ext cx="6666833" cy="48897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41528" rIns="51742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What is Machine Learning?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How do we split our data?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How do we evaluate our models?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How do KNN, DT, RF work?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Walk though using ML on a dataset</a:t>
          </a:r>
        </a:p>
      </dsp:txBody>
      <dsp:txXfrm>
        <a:off x="0" y="473977"/>
        <a:ext cx="6666833" cy="4889724"/>
      </dsp:txXfrm>
    </dsp:sp>
    <dsp:sp modelId="{335B9AD9-E938-48CD-B280-698E705F0D64}">
      <dsp:nvSpPr>
        <dsp:cNvPr id="0" name=""/>
        <dsp:cNvSpPr/>
      </dsp:nvSpPr>
      <dsp:spPr>
        <a:xfrm>
          <a:off x="333341" y="90217"/>
          <a:ext cx="4666783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We’ve covered a lot so far!</a:t>
          </a:r>
        </a:p>
      </dsp:txBody>
      <dsp:txXfrm>
        <a:off x="370808" y="127684"/>
        <a:ext cx="4591849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82AD-0571-4A8B-92A9-115CFCD57F67}">
      <dsp:nvSpPr>
        <dsp:cNvPr id="0" name=""/>
        <dsp:cNvSpPr/>
      </dsp:nvSpPr>
      <dsp:spPr>
        <a:xfrm>
          <a:off x="0" y="501160"/>
          <a:ext cx="6666833" cy="49239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66496" rIns="517420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Loading in your own dataset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Exploring the dataset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Feature selection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Feature engineering</a:t>
          </a:r>
        </a:p>
      </dsp:txBody>
      <dsp:txXfrm>
        <a:off x="0" y="501160"/>
        <a:ext cx="6666833" cy="4923918"/>
      </dsp:txXfrm>
    </dsp:sp>
    <dsp:sp modelId="{335B9AD9-E938-48CD-B280-698E705F0D64}">
      <dsp:nvSpPr>
        <dsp:cNvPr id="0" name=""/>
        <dsp:cNvSpPr/>
      </dsp:nvSpPr>
      <dsp:spPr>
        <a:xfrm>
          <a:off x="333341" y="28840"/>
          <a:ext cx="4666783" cy="944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Almost there!</a:t>
          </a:r>
        </a:p>
      </dsp:txBody>
      <dsp:txXfrm>
        <a:off x="379455" y="74954"/>
        <a:ext cx="4574555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82AD-0571-4A8B-92A9-115CFCD57F67}">
      <dsp:nvSpPr>
        <dsp:cNvPr id="0" name=""/>
        <dsp:cNvSpPr/>
      </dsp:nvSpPr>
      <dsp:spPr>
        <a:xfrm>
          <a:off x="0" y="664197"/>
          <a:ext cx="6897773" cy="47050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44" tIns="666496" rIns="53534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Use Pandas functions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Numerical/tabular data in CSV or XLSX files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Use matplotlib or open cv to read images – See notebook for more</a:t>
          </a:r>
        </a:p>
      </dsp:txBody>
      <dsp:txXfrm>
        <a:off x="0" y="664197"/>
        <a:ext cx="6897773" cy="4705077"/>
      </dsp:txXfrm>
    </dsp:sp>
    <dsp:sp modelId="{335B9AD9-E938-48CD-B280-698E705F0D64}">
      <dsp:nvSpPr>
        <dsp:cNvPr id="0" name=""/>
        <dsp:cNvSpPr/>
      </dsp:nvSpPr>
      <dsp:spPr>
        <a:xfrm>
          <a:off x="344888" y="191877"/>
          <a:ext cx="4828441" cy="944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504" tIns="0" rIns="18250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 Pandas!</a:t>
          </a:r>
        </a:p>
      </dsp:txBody>
      <dsp:txXfrm>
        <a:off x="391002" y="237991"/>
        <a:ext cx="4736213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82AD-0571-4A8B-92A9-115CFCD57F67}">
      <dsp:nvSpPr>
        <dsp:cNvPr id="0" name=""/>
        <dsp:cNvSpPr/>
      </dsp:nvSpPr>
      <dsp:spPr>
        <a:xfrm>
          <a:off x="0" y="649092"/>
          <a:ext cx="6897773" cy="48828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44" tIns="874776" rIns="535344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Data types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Statistics of data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Data visualizations</a:t>
          </a:r>
        </a:p>
      </dsp:txBody>
      <dsp:txXfrm>
        <a:off x="0" y="649092"/>
        <a:ext cx="6897773" cy="4882886"/>
      </dsp:txXfrm>
    </dsp:sp>
    <dsp:sp modelId="{335B9AD9-E938-48CD-B280-698E705F0D64}">
      <dsp:nvSpPr>
        <dsp:cNvPr id="0" name=""/>
        <dsp:cNvSpPr/>
      </dsp:nvSpPr>
      <dsp:spPr>
        <a:xfrm>
          <a:off x="344888" y="29172"/>
          <a:ext cx="4828441" cy="1239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504" tIns="0" rIns="182504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 Pandas!</a:t>
          </a:r>
        </a:p>
      </dsp:txBody>
      <dsp:txXfrm>
        <a:off x="405412" y="89696"/>
        <a:ext cx="4707393" cy="1118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82AD-0571-4A8B-92A9-115CFCD57F67}">
      <dsp:nvSpPr>
        <dsp:cNvPr id="0" name=""/>
        <dsp:cNvSpPr/>
      </dsp:nvSpPr>
      <dsp:spPr>
        <a:xfrm>
          <a:off x="0" y="531923"/>
          <a:ext cx="6897773" cy="4999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44" tIns="708152" rIns="535344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Easiest way – check correlations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Know the context of the data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More advanced techniques available and being researched</a:t>
          </a:r>
        </a:p>
      </dsp:txBody>
      <dsp:txXfrm>
        <a:off x="0" y="531923"/>
        <a:ext cx="6897773" cy="4999145"/>
      </dsp:txXfrm>
    </dsp:sp>
    <dsp:sp modelId="{335B9AD9-E938-48CD-B280-698E705F0D64}">
      <dsp:nvSpPr>
        <dsp:cNvPr id="0" name=""/>
        <dsp:cNvSpPr/>
      </dsp:nvSpPr>
      <dsp:spPr>
        <a:xfrm>
          <a:off x="344888" y="30083"/>
          <a:ext cx="4828441" cy="1003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504" tIns="0" rIns="182504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the best?</a:t>
          </a:r>
        </a:p>
      </dsp:txBody>
      <dsp:txXfrm>
        <a:off x="393884" y="79079"/>
        <a:ext cx="4730449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82AD-0571-4A8B-92A9-115CFCD57F67}">
      <dsp:nvSpPr>
        <dsp:cNvPr id="0" name=""/>
        <dsp:cNvSpPr/>
      </dsp:nvSpPr>
      <dsp:spPr>
        <a:xfrm>
          <a:off x="0" y="487102"/>
          <a:ext cx="6897773" cy="49854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44" tIns="562356" rIns="53534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Try and see!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Do I need to make some new features to better represent a concept?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Is comparing two or more features to each other helpful?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Append column to </a:t>
          </a:r>
          <a:r>
            <a:rPr lang="en-US" sz="2700" kern="1200" dirty="0" err="1"/>
            <a:t>dataframe</a:t>
          </a:r>
          <a:endParaRPr lang="en-US" sz="2700" kern="1200" dirty="0"/>
        </a:p>
      </dsp:txBody>
      <dsp:txXfrm>
        <a:off x="0" y="487102"/>
        <a:ext cx="6897773" cy="4985467"/>
      </dsp:txXfrm>
    </dsp:sp>
    <dsp:sp modelId="{335B9AD9-E938-48CD-B280-698E705F0D64}">
      <dsp:nvSpPr>
        <dsp:cNvPr id="0" name=""/>
        <dsp:cNvSpPr/>
      </dsp:nvSpPr>
      <dsp:spPr>
        <a:xfrm>
          <a:off x="332763" y="88582"/>
          <a:ext cx="6564468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504" tIns="0" rIns="18250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Is what we have good enough?</a:t>
          </a:r>
        </a:p>
      </dsp:txBody>
      <dsp:txXfrm>
        <a:off x="371671" y="127490"/>
        <a:ext cx="6486652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4CD06-C3D5-42C7-9378-1E1B24C87ED0}">
      <dsp:nvSpPr>
        <dsp:cNvPr id="0" name=""/>
        <dsp:cNvSpPr/>
      </dsp:nvSpPr>
      <dsp:spPr>
        <a:xfrm>
          <a:off x="0" y="56156"/>
          <a:ext cx="6928882" cy="6715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Explore! Practice!</a:t>
          </a:r>
        </a:p>
      </dsp:txBody>
      <dsp:txXfrm>
        <a:off x="32784" y="88940"/>
        <a:ext cx="6863314" cy="606012"/>
      </dsp:txXfrm>
    </dsp:sp>
    <dsp:sp modelId="{9222E110-F191-439A-BC5A-CFF0CC7303BD}">
      <dsp:nvSpPr>
        <dsp:cNvPr id="0" name=""/>
        <dsp:cNvSpPr/>
      </dsp:nvSpPr>
      <dsp:spPr>
        <a:xfrm>
          <a:off x="0" y="808376"/>
          <a:ext cx="6928882" cy="6715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Read</a:t>
          </a:r>
          <a:r>
            <a:rPr lang="en-US" sz="2800" kern="1200" baseline="0" dirty="0"/>
            <a:t> documentation</a:t>
          </a:r>
          <a:endParaRPr lang="en-US" sz="2800" kern="1200" dirty="0"/>
        </a:p>
      </dsp:txBody>
      <dsp:txXfrm>
        <a:off x="32784" y="841160"/>
        <a:ext cx="6863314" cy="606012"/>
      </dsp:txXfrm>
    </dsp:sp>
    <dsp:sp modelId="{66742425-6752-493C-A1AD-E667F6985897}">
      <dsp:nvSpPr>
        <dsp:cNvPr id="0" name=""/>
        <dsp:cNvSpPr/>
      </dsp:nvSpPr>
      <dsp:spPr>
        <a:xfrm>
          <a:off x="0" y="1560596"/>
          <a:ext cx="6928882" cy="6715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YouTube and Google are your best friends!</a:t>
          </a:r>
        </a:p>
      </dsp:txBody>
      <dsp:txXfrm>
        <a:off x="32784" y="1593380"/>
        <a:ext cx="6863314" cy="606012"/>
      </dsp:txXfrm>
    </dsp:sp>
    <dsp:sp modelId="{391C498D-3E5C-4A4A-AA84-F9EA5AC26D5F}">
      <dsp:nvSpPr>
        <dsp:cNvPr id="0" name=""/>
        <dsp:cNvSpPr/>
      </dsp:nvSpPr>
      <dsp:spPr>
        <a:xfrm>
          <a:off x="0" y="2232176"/>
          <a:ext cx="692888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99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Watch videos, read articles on how things work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Follow tutorials with code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Try to understand and code yourself, don’t copy theirs</a:t>
          </a:r>
        </a:p>
      </dsp:txBody>
      <dsp:txXfrm>
        <a:off x="0" y="2232176"/>
        <a:ext cx="6928882" cy="1130220"/>
      </dsp:txXfrm>
    </dsp:sp>
    <dsp:sp modelId="{7926530F-A15B-48A5-88C9-9292BF27DAB9}">
      <dsp:nvSpPr>
        <dsp:cNvPr id="0" name=""/>
        <dsp:cNvSpPr/>
      </dsp:nvSpPr>
      <dsp:spPr>
        <a:xfrm>
          <a:off x="0" y="3362396"/>
          <a:ext cx="6928882" cy="6715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Websites:</a:t>
          </a:r>
        </a:p>
      </dsp:txBody>
      <dsp:txXfrm>
        <a:off x="32784" y="3395180"/>
        <a:ext cx="6863314" cy="606012"/>
      </dsp:txXfrm>
    </dsp:sp>
    <dsp:sp modelId="{B9E8E01B-BDCB-4408-91E9-E22FE6945A45}">
      <dsp:nvSpPr>
        <dsp:cNvPr id="0" name=""/>
        <dsp:cNvSpPr/>
      </dsp:nvSpPr>
      <dsp:spPr>
        <a:xfrm>
          <a:off x="0" y="4033977"/>
          <a:ext cx="6928882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99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Studytonight.com – Libraries like pandas, </a:t>
          </a:r>
          <a:r>
            <a:rPr lang="en-US" sz="2200" kern="1200" dirty="0" err="1"/>
            <a:t>numpy</a:t>
          </a:r>
          <a:r>
            <a:rPr lang="en-US" sz="2200" kern="1200" dirty="0"/>
            <a:t> </a:t>
          </a:r>
          <a:r>
            <a:rPr lang="en-US" sz="2200" kern="1200" dirty="0" err="1"/>
            <a:t>etc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Machinelearningmastery.com – EVERYTHING!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Stackoverflow.com – Programmers best friend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Scikit-learn.org – </a:t>
          </a:r>
          <a:r>
            <a:rPr lang="en-US" sz="2200" kern="1200" dirty="0" err="1"/>
            <a:t>Sklearn</a:t>
          </a:r>
          <a:r>
            <a:rPr lang="en-US" sz="2200" kern="1200" dirty="0"/>
            <a:t> documentation</a:t>
          </a:r>
        </a:p>
      </dsp:txBody>
      <dsp:txXfrm>
        <a:off x="0" y="4033977"/>
        <a:ext cx="6928882" cy="150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3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8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8DAD-509B-48DE-898A-E79F8B0D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D402-51F9-465F-9AF5-3BAB366A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E76F-2CEC-411A-9181-55494BC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9247-0CBD-423C-B510-8CEDE214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71C-D434-440D-982A-D452EFDC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BBF6-8D72-4E88-B524-85031815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D0DF-7174-451B-BFF8-AA07B226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5B61-6CCE-4757-B19C-7E8B6679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B703-C811-477E-A6FE-5A729553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8A28-0F17-4DF1-889B-9FA1378B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2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31-Oct-21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B0BC1-B34C-4247-8795-D5E2BF28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48E5-9542-4019-98CD-E933820C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63FC-40AF-4081-827E-0C6A22707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D0430-95D5-40A3-BF9E-8918D20303E3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378A-E5D7-4210-9FCA-9547DE5BD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6305-D106-421F-9592-0B2F0BC61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24D460A4-E447-4623-B730-ACE52787E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06970-8CA5-4281-84BB-5AA30DF62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6900839" cy="500293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>
                <a:solidFill>
                  <a:srgbClr val="FFFFFF"/>
                </a:solidFill>
              </a:rPr>
              <a:t>Intro To Machine Learning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>
                <a:solidFill>
                  <a:srgbClr val="FFFFFF"/>
                </a:solidFill>
              </a:rPr>
              <a:t>Workshop 4</a:t>
            </a:r>
            <a:br>
              <a:rPr lang="en-US" sz="6800" dirty="0">
                <a:solidFill>
                  <a:srgbClr val="FFFFFF"/>
                </a:solidFill>
              </a:rPr>
            </a:br>
            <a:endParaRPr lang="en-US" sz="6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6BFD-95D7-4F0E-B6EE-AA569822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7182" y="4418319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IEEE AUS in collaboration with GDSC AUS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Hosted by Rohan Mitra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376B-3502-42D2-84BD-DCA026F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63" y="616511"/>
            <a:ext cx="66336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01D16-994B-40AA-9C5B-7084172D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263" y="3697689"/>
            <a:ext cx="663363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all code used in all workshops at: https://github.com/ro1406/MLWorkshop-IEEEAUS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A7EA5EFD-8F92-46C1-9D71-D987E050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5216" y="2872029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C09E1E-D90B-463A-AA0C-404FC9D5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856127" cy="28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27216-4191-43BF-A22B-98B9904FC501}"/>
              </a:ext>
            </a:extLst>
          </p:cNvPr>
          <p:cNvSpPr txBox="1"/>
          <p:nvPr/>
        </p:nvSpPr>
        <p:spPr>
          <a:xfrm>
            <a:off x="604263" y="4866823"/>
            <a:ext cx="57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me on Instagram for any questions: @rohan14_official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1881F-B487-4A3A-88D5-9FF5CAAA4FA7}"/>
              </a:ext>
            </a:extLst>
          </p:cNvPr>
          <p:cNvSpPr txBox="1"/>
          <p:nvPr/>
        </p:nvSpPr>
        <p:spPr>
          <a:xfrm>
            <a:off x="604263" y="5841208"/>
            <a:ext cx="683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@ieee_aus and @gdscaus for updates regarding more such series, competitions,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385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 far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1A7FF-31FD-4CA5-A9DB-099B64761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47619"/>
              </p:ext>
            </p:extLst>
          </p:nvPr>
        </p:nvGraphicFramePr>
        <p:xfrm>
          <a:off x="4820751" y="70203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10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What’s left?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1A7FF-31FD-4CA5-A9DB-099B64761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73198"/>
              </p:ext>
            </p:extLst>
          </p:nvPr>
        </p:nvGraphicFramePr>
        <p:xfrm>
          <a:off x="4820751" y="70203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55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Loading Your Own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1A7FF-31FD-4CA5-A9DB-099B64761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007001"/>
              </p:ext>
            </p:extLst>
          </p:nvPr>
        </p:nvGraphicFramePr>
        <p:xfrm>
          <a:off x="4820751" y="594804"/>
          <a:ext cx="6897773" cy="556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65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Exploring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1A7FF-31FD-4CA5-A9DB-099B64761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489650"/>
              </p:ext>
            </p:extLst>
          </p:nvPr>
        </p:nvGraphicFramePr>
        <p:xfrm>
          <a:off x="4820751" y="594804"/>
          <a:ext cx="6897773" cy="556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Feature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1A7FF-31FD-4CA5-A9DB-099B64761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576902"/>
              </p:ext>
            </p:extLst>
          </p:nvPr>
        </p:nvGraphicFramePr>
        <p:xfrm>
          <a:off x="4820751" y="594804"/>
          <a:ext cx="6897773" cy="556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68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1A7FF-31FD-4CA5-A9DB-099B64761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22369"/>
              </p:ext>
            </p:extLst>
          </p:nvPr>
        </p:nvGraphicFramePr>
        <p:xfrm>
          <a:off x="4820751" y="594804"/>
          <a:ext cx="6897773" cy="556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23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E87093A1-DED7-4063-BE21-63E4DB342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"/>
          <a:stretch/>
        </p:blipFill>
        <p:spPr>
          <a:xfrm>
            <a:off x="3059" y="-2"/>
            <a:ext cx="121889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FB1E8-8E31-4B75-8A6F-2050BD8B8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20137"/>
            <a:ext cx="4416642" cy="11396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Lets Code!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2C2A8-76C6-48E6-BBB6-B57C9043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916163"/>
            <a:ext cx="11545411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Download dataset https://drive.google.com/file/d/18IgGQm7TJTKSGwIKMZTi8WqOpY-gQscE/view?usp=sharing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4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0A99D-85B5-4777-A47F-5B0541D1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How Can I Learn More?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351B92-5EC0-42B8-8630-6045C276F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054012"/>
              </p:ext>
            </p:extLst>
          </p:nvPr>
        </p:nvGraphicFramePr>
        <p:xfrm>
          <a:off x="4905052" y="750440"/>
          <a:ext cx="6928882" cy="55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34384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Seaford</vt:lpstr>
      <vt:lpstr>LevelVTI</vt:lpstr>
      <vt:lpstr>Office Theme</vt:lpstr>
      <vt:lpstr>Intro To Machine Learning Workshop 4 </vt:lpstr>
      <vt:lpstr>So far</vt:lpstr>
      <vt:lpstr>What’s left?</vt:lpstr>
      <vt:lpstr>Loading Your Own Dataset</vt:lpstr>
      <vt:lpstr>Exploring The Dataset</vt:lpstr>
      <vt:lpstr>Feature Selection</vt:lpstr>
      <vt:lpstr>Feature Engineering</vt:lpstr>
      <vt:lpstr>Lets Code!</vt:lpstr>
      <vt:lpstr>How Can I Learn More?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Workshop 4 </dc:title>
  <dc:creator>Rohan Mitra</dc:creator>
  <cp:lastModifiedBy>Rohan Mitra</cp:lastModifiedBy>
  <cp:revision>5</cp:revision>
  <dcterms:created xsi:type="dcterms:W3CDTF">2021-10-31T12:56:38Z</dcterms:created>
  <dcterms:modified xsi:type="dcterms:W3CDTF">2021-10-31T14:08:40Z</dcterms:modified>
</cp:coreProperties>
</file>