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60" r:id="rId7"/>
    <p:sldId id="261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Tugas</a:t>
            </a:r>
            <a:r>
              <a:rPr lang="en-US" sz="4400" dirty="0">
                <a:solidFill>
                  <a:schemeClr val="tx1"/>
                </a:solidFill>
              </a:rPr>
              <a:t> final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 err="1">
                <a:solidFill>
                  <a:schemeClr val="tx1"/>
                </a:solidFill>
              </a:rPr>
              <a:t>praktikum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 err="1">
                <a:solidFill>
                  <a:schemeClr val="tx1"/>
                </a:solidFill>
              </a:rPr>
              <a:t>pemrograman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berbasis</a:t>
            </a:r>
            <a:r>
              <a:rPr lang="en-US" sz="4400" dirty="0">
                <a:solidFill>
                  <a:schemeClr val="tx1"/>
                </a:solidFill>
              </a:rPr>
              <a:t>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4" y="4285667"/>
            <a:ext cx="4775075" cy="55965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Guruh</a:t>
            </a:r>
            <a:r>
              <a:rPr lang="en-US" dirty="0">
                <a:solidFill>
                  <a:schemeClr val="tx1"/>
                </a:solidFill>
              </a:rPr>
              <a:t> Johan Rinaldi</a:t>
            </a:r>
          </a:p>
          <a:p>
            <a:r>
              <a:rPr lang="en-US" dirty="0">
                <a:solidFill>
                  <a:schemeClr val="tx1"/>
                </a:solidFill>
              </a:rPr>
              <a:t>1708561049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EB912D-9DD9-4CB6-A61B-1688FF61C51E}"/>
              </a:ext>
            </a:extLst>
          </p:cNvPr>
          <p:cNvSpPr/>
          <p:nvPr/>
        </p:nvSpPr>
        <p:spPr>
          <a:xfrm>
            <a:off x="896983" y="592183"/>
            <a:ext cx="4484914" cy="984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accent1"/>
                </a:solidFill>
              </a:rPr>
              <a:t>Tampilan</a:t>
            </a:r>
            <a:endParaRPr lang="en-US" sz="3600" dirty="0">
              <a:solidFill>
                <a:schemeClr val="accent1"/>
              </a:solidFill>
            </a:endParaRPr>
          </a:p>
          <a:p>
            <a:pPr algn="ctr"/>
            <a:r>
              <a:rPr lang="en-US" sz="3600" dirty="0">
                <a:solidFill>
                  <a:schemeClr val="accent1"/>
                </a:solidFill>
              </a:rPr>
              <a:t>Halaman Admin</a:t>
            </a:r>
            <a:endParaRPr lang="en-ID" sz="3600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873FEA-8B35-4824-9F7F-CBC5245E1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82" y="2035998"/>
            <a:ext cx="10432869" cy="379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6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EB912D-9DD9-4CB6-A61B-1688FF61C51E}"/>
              </a:ext>
            </a:extLst>
          </p:cNvPr>
          <p:cNvSpPr/>
          <p:nvPr/>
        </p:nvSpPr>
        <p:spPr>
          <a:xfrm>
            <a:off x="896983" y="592183"/>
            <a:ext cx="4484914" cy="984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accent1"/>
                </a:solidFill>
              </a:rPr>
              <a:t>Tampilan</a:t>
            </a:r>
            <a:endParaRPr lang="en-US" sz="3600" dirty="0">
              <a:solidFill>
                <a:schemeClr val="accent1"/>
              </a:solidFill>
            </a:endParaRPr>
          </a:p>
          <a:p>
            <a:pPr algn="ctr"/>
            <a:r>
              <a:rPr lang="en-US" sz="3600" dirty="0">
                <a:solidFill>
                  <a:schemeClr val="accent1"/>
                </a:solidFill>
              </a:rPr>
              <a:t>Halaman </a:t>
            </a:r>
            <a:r>
              <a:rPr lang="en-US" sz="3600" dirty="0" err="1">
                <a:solidFill>
                  <a:schemeClr val="accent1"/>
                </a:solidFill>
              </a:rPr>
              <a:t>Dosen</a:t>
            </a:r>
            <a:endParaRPr lang="en-ID" sz="36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1E421-A875-4A31-AFD7-22941F0CE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82" y="1675173"/>
            <a:ext cx="9910355" cy="452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0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EB912D-9DD9-4CB6-A61B-1688FF61C51E}"/>
              </a:ext>
            </a:extLst>
          </p:cNvPr>
          <p:cNvSpPr/>
          <p:nvPr/>
        </p:nvSpPr>
        <p:spPr>
          <a:xfrm>
            <a:off x="896983" y="592183"/>
            <a:ext cx="4484914" cy="984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accent1"/>
                </a:solidFill>
              </a:rPr>
              <a:t>Tampilan</a:t>
            </a:r>
            <a:endParaRPr lang="en-US" sz="3600" dirty="0">
              <a:solidFill>
                <a:schemeClr val="accent1"/>
              </a:solidFill>
            </a:endParaRPr>
          </a:p>
          <a:p>
            <a:pPr algn="ctr"/>
            <a:r>
              <a:rPr lang="en-US" sz="3600" dirty="0">
                <a:solidFill>
                  <a:schemeClr val="accent1"/>
                </a:solidFill>
              </a:rPr>
              <a:t>Halaman </a:t>
            </a:r>
            <a:r>
              <a:rPr lang="en-US" sz="3600" dirty="0" err="1">
                <a:solidFill>
                  <a:schemeClr val="accent1"/>
                </a:solidFill>
              </a:rPr>
              <a:t>Mahasiswa</a:t>
            </a:r>
            <a:endParaRPr lang="en-ID" sz="3600"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7A2D33-B3EC-42CF-A832-4445670B0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63" y="1713410"/>
            <a:ext cx="10964111" cy="44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7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5781" y="3885518"/>
            <a:ext cx="4775075" cy="559656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Guruh</a:t>
            </a:r>
            <a:r>
              <a:rPr lang="en-US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Johan Rinaldi</a:t>
            </a:r>
          </a:p>
          <a:p>
            <a:r>
              <a:rPr lang="en-US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1708561049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A3EDB3-8D31-4B21-8D94-35461AB3E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1317920"/>
          </a:xfrm>
          <a:solidFill>
            <a:schemeClr val="bg1"/>
          </a:solidFill>
        </p:spPr>
        <p:txBody>
          <a:bodyPr/>
          <a:lstStyle/>
          <a:p>
            <a:r>
              <a:rPr lang="en-US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Terima</a:t>
            </a:r>
            <a:r>
              <a:rPr lang="en-US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kasih</a:t>
            </a:r>
            <a:endParaRPr lang="en-ID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683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Role Admin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E25771-2A69-4E33-A199-B5654D13D0A1}"/>
              </a:ext>
            </a:extLst>
          </p:cNvPr>
          <p:cNvSpPr/>
          <p:nvPr/>
        </p:nvSpPr>
        <p:spPr>
          <a:xfrm>
            <a:off x="4740750" y="2090054"/>
            <a:ext cx="67184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957EC2-BEFB-415A-ACAE-7A51E1CAF3B9}"/>
              </a:ext>
            </a:extLst>
          </p:cNvPr>
          <p:cNvSpPr/>
          <p:nvPr/>
        </p:nvSpPr>
        <p:spPr>
          <a:xfrm>
            <a:off x="4740749" y="3207266"/>
            <a:ext cx="67184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data </a:t>
            </a:r>
            <a:r>
              <a:rPr lang="en-US" dirty="0" err="1"/>
              <a:t>diri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2CCDDF-1A99-4B4C-9E33-3C4C95CB4307}"/>
              </a:ext>
            </a:extLst>
          </p:cNvPr>
          <p:cNvSpPr/>
          <p:nvPr/>
        </p:nvSpPr>
        <p:spPr>
          <a:xfrm>
            <a:off x="4740748" y="4364398"/>
            <a:ext cx="67184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Mencabut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label </a:t>
            </a:r>
            <a:r>
              <a:rPr lang="en-US" dirty="0" err="1"/>
              <a:t>tertentu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2772AD-64F2-484B-B1EA-EA6EF62B4B49}"/>
              </a:ext>
            </a:extLst>
          </p:cNvPr>
          <p:cNvSpPr/>
          <p:nvPr/>
        </p:nvSpPr>
        <p:spPr>
          <a:xfrm>
            <a:off x="4740747" y="5455146"/>
            <a:ext cx="67184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Mencabut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label </a:t>
            </a:r>
            <a:r>
              <a:rPr lang="en-US" dirty="0" err="1"/>
              <a:t>tertentu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4A2881-F8F9-4C6B-8B1E-BDB2B980CEE7}"/>
              </a:ext>
            </a:extLst>
          </p:cNvPr>
          <p:cNvSpPr/>
          <p:nvPr/>
        </p:nvSpPr>
        <p:spPr>
          <a:xfrm>
            <a:off x="4293325" y="1027611"/>
            <a:ext cx="7445829" cy="5582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Dosen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E25771-2A69-4E33-A199-B5654D13D0A1}"/>
              </a:ext>
            </a:extLst>
          </p:cNvPr>
          <p:cNvSpPr/>
          <p:nvPr/>
        </p:nvSpPr>
        <p:spPr>
          <a:xfrm>
            <a:off x="4740750" y="2565446"/>
            <a:ext cx="6718433" cy="439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957EC2-BEFB-415A-ACAE-7A51E1CAF3B9}"/>
              </a:ext>
            </a:extLst>
          </p:cNvPr>
          <p:cNvSpPr/>
          <p:nvPr/>
        </p:nvSpPr>
        <p:spPr>
          <a:xfrm>
            <a:off x="4740749" y="3125307"/>
            <a:ext cx="6718433" cy="43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dan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2CCDDF-1A99-4B4C-9E33-3C4C95CB4307}"/>
              </a:ext>
            </a:extLst>
          </p:cNvPr>
          <p:cNvSpPr/>
          <p:nvPr/>
        </p:nvSpPr>
        <p:spPr>
          <a:xfrm>
            <a:off x="4740748" y="3672839"/>
            <a:ext cx="6718433" cy="439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2772AD-64F2-484B-B1EA-EA6EF62B4B49}"/>
              </a:ext>
            </a:extLst>
          </p:cNvPr>
          <p:cNvSpPr/>
          <p:nvPr/>
        </p:nvSpPr>
        <p:spPr>
          <a:xfrm>
            <a:off x="4740747" y="4250106"/>
            <a:ext cx="6718433" cy="41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6928D-98B7-4533-9CFC-E07BFE39BBB4}"/>
              </a:ext>
            </a:extLst>
          </p:cNvPr>
          <p:cNvSpPr/>
          <p:nvPr/>
        </p:nvSpPr>
        <p:spPr>
          <a:xfrm>
            <a:off x="4736391" y="4776979"/>
            <a:ext cx="6718433" cy="51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di </a:t>
            </a:r>
            <a:r>
              <a:rPr lang="en-US" dirty="0" err="1"/>
              <a:t>berikan</a:t>
            </a:r>
            <a:r>
              <a:rPr lang="en-US" dirty="0"/>
              <a:t> status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/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berlaku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63A8EE-10CA-4F9F-B4E8-F77BEDB3AF19}"/>
              </a:ext>
            </a:extLst>
          </p:cNvPr>
          <p:cNvSpPr/>
          <p:nvPr/>
        </p:nvSpPr>
        <p:spPr>
          <a:xfrm>
            <a:off x="4749450" y="5443190"/>
            <a:ext cx="6718433" cy="55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matakuliah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4A2881-F8F9-4C6B-8B1E-BDB2B980CEE7}"/>
              </a:ext>
            </a:extLst>
          </p:cNvPr>
          <p:cNvSpPr/>
          <p:nvPr/>
        </p:nvSpPr>
        <p:spPr>
          <a:xfrm>
            <a:off x="4293325" y="1027611"/>
            <a:ext cx="7445829" cy="5582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Mahasiswa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E25771-2A69-4E33-A199-B5654D13D0A1}"/>
              </a:ext>
            </a:extLst>
          </p:cNvPr>
          <p:cNvSpPr/>
          <p:nvPr/>
        </p:nvSpPr>
        <p:spPr>
          <a:xfrm>
            <a:off x="4740750" y="2565446"/>
            <a:ext cx="6718433" cy="439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957EC2-BEFB-415A-ACAE-7A51E1CAF3B9}"/>
              </a:ext>
            </a:extLst>
          </p:cNvPr>
          <p:cNvSpPr/>
          <p:nvPr/>
        </p:nvSpPr>
        <p:spPr>
          <a:xfrm>
            <a:off x="4740749" y="3125307"/>
            <a:ext cx="6718433" cy="43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data </a:t>
            </a:r>
            <a:r>
              <a:rPr lang="en-US" dirty="0" err="1"/>
              <a:t>diri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2CCDDF-1A99-4B4C-9E33-3C4C95CB4307}"/>
              </a:ext>
            </a:extLst>
          </p:cNvPr>
          <p:cNvSpPr/>
          <p:nvPr/>
        </p:nvSpPr>
        <p:spPr>
          <a:xfrm>
            <a:off x="4740748" y="3672839"/>
            <a:ext cx="6718433" cy="51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r>
              <a:rPr lang="en-US" dirty="0"/>
              <a:t> di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dan </a:t>
            </a:r>
            <a:r>
              <a:rPr lang="en-US" dirty="0" err="1"/>
              <a:t>pembimbing</a:t>
            </a:r>
            <a:r>
              <a:rPr lang="en-US" dirty="0"/>
              <a:t> </a:t>
            </a:r>
            <a:r>
              <a:rPr lang="en-US" dirty="0" err="1"/>
              <a:t>akademik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2772AD-64F2-484B-B1EA-EA6EF62B4B49}"/>
              </a:ext>
            </a:extLst>
          </p:cNvPr>
          <p:cNvSpPr/>
          <p:nvPr/>
        </p:nvSpPr>
        <p:spPr>
          <a:xfrm>
            <a:off x="4740747" y="4293651"/>
            <a:ext cx="6718433" cy="41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6928D-98B7-4533-9CFC-E07BFE39BBB4}"/>
              </a:ext>
            </a:extLst>
          </p:cNvPr>
          <p:cNvSpPr/>
          <p:nvPr/>
        </p:nvSpPr>
        <p:spPr>
          <a:xfrm>
            <a:off x="4736391" y="4776979"/>
            <a:ext cx="6718433" cy="51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Bisa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diri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63A8EE-10CA-4F9F-B4E8-F77BEDB3AF19}"/>
              </a:ext>
            </a:extLst>
          </p:cNvPr>
          <p:cNvSpPr/>
          <p:nvPr/>
        </p:nvSpPr>
        <p:spPr>
          <a:xfrm>
            <a:off x="4749450" y="5443190"/>
            <a:ext cx="6718433" cy="55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matakuliah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6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EB912D-9DD9-4CB6-A61B-1688FF61C51E}"/>
              </a:ext>
            </a:extLst>
          </p:cNvPr>
          <p:cNvSpPr/>
          <p:nvPr/>
        </p:nvSpPr>
        <p:spPr>
          <a:xfrm>
            <a:off x="896983" y="592183"/>
            <a:ext cx="3631474" cy="984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AKUN DUMMY</a:t>
            </a:r>
            <a:endParaRPr lang="en-ID" sz="3600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1DE7C-17E6-4961-98F0-CE0BBDB6E9CA}"/>
              </a:ext>
            </a:extLst>
          </p:cNvPr>
          <p:cNvSpPr/>
          <p:nvPr/>
        </p:nvSpPr>
        <p:spPr>
          <a:xfrm>
            <a:off x="896983" y="2185851"/>
            <a:ext cx="10511246" cy="1105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Mahasiswa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Username    : 1708561043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Password : 12345678</a:t>
            </a:r>
            <a:endParaRPr lang="en-ID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243D34-EB71-4021-94EE-486FD06D6F6B}"/>
              </a:ext>
            </a:extLst>
          </p:cNvPr>
          <p:cNvSpPr/>
          <p:nvPr/>
        </p:nvSpPr>
        <p:spPr>
          <a:xfrm>
            <a:off x="918748" y="3592286"/>
            <a:ext cx="10511246" cy="1105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Dosen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Username    : 123456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Password          : 12345678</a:t>
            </a:r>
            <a:endParaRPr lang="en-ID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45AA8B-4D7E-41A0-AE85-C8F91504DA00}"/>
              </a:ext>
            </a:extLst>
          </p:cNvPr>
          <p:cNvSpPr/>
          <p:nvPr/>
        </p:nvSpPr>
        <p:spPr>
          <a:xfrm>
            <a:off x="931807" y="5190311"/>
            <a:ext cx="10511246" cy="1105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Admin: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Username  : admin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Password          : admin123</a:t>
            </a:r>
            <a:endParaRPr lang="en-ID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94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EB912D-9DD9-4CB6-A61B-1688FF61C51E}"/>
              </a:ext>
            </a:extLst>
          </p:cNvPr>
          <p:cNvSpPr/>
          <p:nvPr/>
        </p:nvSpPr>
        <p:spPr>
          <a:xfrm>
            <a:off x="896983" y="592183"/>
            <a:ext cx="3971108" cy="984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Desain Database</a:t>
            </a:r>
            <a:endParaRPr lang="en-ID" sz="3600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7C344B-BCC8-4EFA-B7E8-4F5AABC73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84" y="2059642"/>
            <a:ext cx="10354490" cy="41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5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EB912D-9DD9-4CB6-A61B-1688FF61C51E}"/>
              </a:ext>
            </a:extLst>
          </p:cNvPr>
          <p:cNvSpPr/>
          <p:nvPr/>
        </p:nvSpPr>
        <p:spPr>
          <a:xfrm>
            <a:off x="896983" y="592183"/>
            <a:ext cx="3971108" cy="984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Landing Page</a:t>
            </a:r>
            <a:endParaRPr lang="en-ID" sz="36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2273D-4F6D-472D-A14E-50F18E2DB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83" y="1788147"/>
            <a:ext cx="10728960" cy="49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3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EB912D-9DD9-4CB6-A61B-1688FF61C51E}"/>
              </a:ext>
            </a:extLst>
          </p:cNvPr>
          <p:cNvSpPr/>
          <p:nvPr/>
        </p:nvSpPr>
        <p:spPr>
          <a:xfrm>
            <a:off x="896982" y="158588"/>
            <a:ext cx="4711337" cy="1306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accent1"/>
                </a:solidFill>
              </a:rPr>
              <a:t>Tampilan</a:t>
            </a:r>
            <a:endParaRPr lang="en-US" sz="3600" dirty="0">
              <a:solidFill>
                <a:schemeClr val="accent1"/>
              </a:solidFill>
            </a:endParaRPr>
          </a:p>
          <a:p>
            <a:pPr algn="ctr"/>
            <a:r>
              <a:rPr lang="en-US" sz="3600" dirty="0">
                <a:solidFill>
                  <a:schemeClr val="accent1"/>
                </a:solidFill>
              </a:rPr>
              <a:t>Login dan </a:t>
            </a:r>
            <a:r>
              <a:rPr lang="en-US" sz="3600" dirty="0" err="1">
                <a:solidFill>
                  <a:schemeClr val="accent1"/>
                </a:solidFill>
              </a:rPr>
              <a:t>Registrasi</a:t>
            </a:r>
            <a:endParaRPr lang="en-ID" sz="36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AEC45-29E2-4A6F-91FA-7BF19EDFC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56" y="1783395"/>
            <a:ext cx="3803988" cy="3137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DDD6C5-9F6D-4350-828A-73E5A2F12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032" y="1652766"/>
            <a:ext cx="3335677" cy="46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4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EB912D-9DD9-4CB6-A61B-1688FF61C51E}"/>
              </a:ext>
            </a:extLst>
          </p:cNvPr>
          <p:cNvSpPr/>
          <p:nvPr/>
        </p:nvSpPr>
        <p:spPr>
          <a:xfrm>
            <a:off x="896982" y="158588"/>
            <a:ext cx="4711337" cy="1306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accent1"/>
                </a:solidFill>
              </a:rPr>
              <a:t>Tampilan</a:t>
            </a:r>
            <a:endParaRPr lang="en-US" sz="3600" dirty="0">
              <a:solidFill>
                <a:schemeClr val="accent1"/>
              </a:solidFill>
            </a:endParaRPr>
          </a:p>
          <a:p>
            <a:pPr algn="ctr"/>
            <a:r>
              <a:rPr lang="en-US" sz="3600" dirty="0">
                <a:solidFill>
                  <a:schemeClr val="accent1"/>
                </a:solidFill>
              </a:rPr>
              <a:t>Login dan </a:t>
            </a:r>
            <a:r>
              <a:rPr lang="en-US" sz="3600" dirty="0" err="1">
                <a:solidFill>
                  <a:schemeClr val="accent1"/>
                </a:solidFill>
              </a:rPr>
              <a:t>Registrasi</a:t>
            </a:r>
            <a:endParaRPr lang="en-ID" sz="36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AEC45-29E2-4A6F-91FA-7BF19EDFC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56" y="1783395"/>
            <a:ext cx="3803988" cy="3137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DDD6C5-9F6D-4350-828A-73E5A2F12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032" y="1652766"/>
            <a:ext cx="3335677" cy="46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99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{E403E5A1-87AD-4AAC-83A8-126F4CC6FC94}tf56410444</Template>
  <TotalTime>0</TotalTime>
  <Words>152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Avenir Next LT Pro</vt:lpstr>
      <vt:lpstr>Avenir Next LT Pro Light</vt:lpstr>
      <vt:lpstr>Garamond</vt:lpstr>
      <vt:lpstr>SavonVTI</vt:lpstr>
      <vt:lpstr>Tugas final praktikum  pemrograman berbasis web</vt:lpstr>
      <vt:lpstr>Role Admin</vt:lpstr>
      <vt:lpstr>Role Dosen</vt:lpstr>
      <vt:lpstr>Role Mahasiswa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2020-05-29T10:45:19Z</dcterms:created>
  <dcterms:modified xsi:type="dcterms:W3CDTF">2020-05-29T11:19:56Z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