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81" r:id="rId4"/>
    <p:sldId id="279" r:id="rId5"/>
    <p:sldId id="275" r:id="rId6"/>
    <p:sldId id="277" r:id="rId7"/>
    <p:sldId id="273" r:id="rId8"/>
    <p:sldId id="286" r:id="rId9"/>
    <p:sldId id="28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76621" autoAdjust="0"/>
  </p:normalViewPr>
  <p:slideViewPr>
    <p:cSldViewPr>
      <p:cViewPr varScale="1">
        <p:scale>
          <a:sx n="87" d="100"/>
          <a:sy n="87" d="100"/>
        </p:scale>
        <p:origin x="1458" y="60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02.01.2017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02.01.2017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Lernmodul: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Gliederung</a:t>
            </a:r>
            <a:r>
              <a:rPr lang="de-DE" baseline="0" dirty="0"/>
              <a:t> in Fächer und Studiengängen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Zusätzlich wäre eine Integration von z. B. Sprachmodulen oder Branchenspezifischen Inhalten denkbar, um mit Lernplattform „Jedermann“ anzusprechen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Innerhalb des  Sprachmoduls Vermittlung an Sprachpartner (Tandemkonzept) möglich???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Inhaltsangaben von Paul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02.01.2017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5.-13. Klasse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geprüfte Nachhilfelehrer</a:t>
            </a: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9951384" cy="5719536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3600" u="sng" dirty="0">
                <a:solidFill>
                  <a:srgbClr val="652825"/>
                </a:solidFill>
              </a:rPr>
              <a:t>Plattform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ArrayList</a:t>
            </a:r>
            <a:r>
              <a:rPr lang="de-DE" sz="2000" dirty="0">
                <a:solidFill>
                  <a:srgbClr val="652825"/>
                </a:solidFill>
              </a:rPr>
              <a:t> Institution </a:t>
            </a:r>
            <a:r>
              <a:rPr lang="de-DE" sz="2000" dirty="0" err="1">
                <a:solidFill>
                  <a:srgbClr val="652825"/>
                </a:solidFill>
              </a:rPr>
              <a:t>a_Institutionen</a:t>
            </a: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652825"/>
                </a:solidFill>
              </a:rPr>
              <a:t>Admin </a:t>
            </a:r>
            <a:r>
              <a:rPr lang="de-DE" sz="2000" dirty="0" err="1">
                <a:solidFill>
                  <a:srgbClr val="652825"/>
                </a:solidFill>
              </a:rPr>
              <a:t>admin</a:t>
            </a: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registrieren()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 </a:t>
            </a:r>
            <a:r>
              <a:rPr lang="de-DE" sz="2000" dirty="0" err="1">
                <a:solidFill>
                  <a:srgbClr val="652825"/>
                </a:solidFill>
              </a:rPr>
              <a:t>login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>
                <a:solidFill>
                  <a:srgbClr val="652825"/>
                </a:solidFill>
              </a:rPr>
              <a:t>logout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1" y="1905000"/>
            <a:ext cx="4416552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Kurs </a:t>
            </a:r>
            <a:r>
              <a:rPr lang="de-DE" sz="2000" dirty="0" err="1"/>
              <a:t>a_Kurse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Member </a:t>
            </a:r>
            <a:r>
              <a:rPr lang="de-DE" sz="2000" dirty="0" err="1"/>
              <a:t>a_Member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/>
              <a:t>anmelden_Kurs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Kurs </a:t>
            </a:r>
            <a:r>
              <a:rPr lang="de-DE" sz="2000" dirty="0" err="1"/>
              <a:t>erstellen_Kurs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3600" u="sng" dirty="0">
                <a:solidFill>
                  <a:srgbClr val="652825"/>
                </a:solidFill>
                <a:latin typeface="Corbel"/>
              </a:rPr>
              <a:t>Kurs</a:t>
            </a: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Variablen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a_exercises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Material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a_materials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Member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a_member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License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m_license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String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m_name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Member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m_admin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Methoden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setExercise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(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_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setMaterial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(Material _material)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/>
              <a:t>FirstName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/>
              <a:t>LastName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Int</a:t>
            </a:r>
            <a:r>
              <a:rPr lang="de-DE" sz="2000" dirty="0"/>
              <a:t> ID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mail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Admin, Schüler, Lehrer, Nachhilfelehrer (beinhalten Berechtigungen)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Übersicht am Beispiel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522413" y="2276872"/>
            <a:ext cx="9143999" cy="3895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531998" y="3350502"/>
            <a:ext cx="9134413" cy="28216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22412" y="3854152"/>
            <a:ext cx="9143999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74132" y="2780927"/>
            <a:ext cx="5112567" cy="5695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25860" y="1766327"/>
            <a:ext cx="9937104" cy="44058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686698" y="3854152"/>
            <a:ext cx="1979709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07947" y="3854152"/>
            <a:ext cx="1378751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275398" y="3854152"/>
            <a:ext cx="203255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574133" y="3854152"/>
            <a:ext cx="169168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125860" y="1772816"/>
            <a:ext cx="9937104" cy="4399384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Plattform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Gymnasium </a:t>
            </a:r>
            <a:r>
              <a:rPr lang="de-DE" dirty="0" err="1"/>
              <a:t>Großdittmannsdorf</a:t>
            </a:r>
            <a:endParaRPr lang="de-DE" dirty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Schüler des Gymnasiums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Biologie  	Deutsch	Informatik	Physik  	Mathe</a:t>
            </a:r>
          </a:p>
          <a:p>
            <a:pPr marL="0" indent="0" algn="ctr">
              <a:buClr>
                <a:srgbClr val="652825"/>
              </a:buClr>
              <a:buNone/>
            </a:pPr>
            <a:endParaRPr lang="de-DE" dirty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Lernvideos, Arbeitsblätter, Aufgaben, Probeklausuren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9951384" cy="5719536"/>
          </a:xfrm>
        </p:spPr>
      </p:pic>
    </p:spTree>
    <p:extLst>
      <p:ext uri="{BB962C8B-B14F-4D97-AF65-F5344CB8AC3E}">
        <p14:creationId xmlns:p14="http://schemas.microsoft.com/office/powerpoint/2010/main" val="213913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177</Words>
  <Application>Microsoft Office PowerPoint</Application>
  <PresentationFormat>Benutzerdefiniert</PresentationFormat>
  <Paragraphs>69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Earthtones_16x9</vt:lpstr>
      <vt:lpstr>OneTutor®</vt:lpstr>
      <vt:lpstr>OneTutor®</vt:lpstr>
      <vt:lpstr>UML</vt:lpstr>
      <vt:lpstr>Klassen</vt:lpstr>
      <vt:lpstr>Klassen</vt:lpstr>
      <vt:lpstr>Übersicht am Beispiel</vt:lpstr>
      <vt:lpstr>UML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2017-01-02T19:22:06Z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