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408D4-716D-429F-8B52-7E844663A3FA}">
  <a:tblStyle styleId="{FA1408D4-716D-429F-8B52-7E844663A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Гладков" userId="4cd19089bef76a29" providerId="LiveId" clId="{908896E0-3938-4E96-95DC-CB988DD82892}"/>
    <pc:docChg chg="undo custSel modSld">
      <pc:chgData name="Даниил Гладков" userId="4cd19089bef76a29" providerId="LiveId" clId="{908896E0-3938-4E96-95DC-CB988DD82892}" dt="2024-02-28T16:06:15.824" v="1063" actId="1076"/>
      <pc:docMkLst>
        <pc:docMk/>
      </pc:docMkLst>
      <pc:sldChg chg="modSp mod">
        <pc:chgData name="Даниил Гладков" userId="4cd19089bef76a29" providerId="LiveId" clId="{908896E0-3938-4E96-95DC-CB988DD82892}" dt="2024-02-28T16:06:15.824" v="1063" actId="1076"/>
        <pc:sldMkLst>
          <pc:docMk/>
          <pc:sldMk cId="0" sldId="256"/>
        </pc:sldMkLst>
        <pc:spChg chg="mod">
          <ac:chgData name="Даниил Гладков" userId="4cd19089bef76a29" providerId="LiveId" clId="{908896E0-3938-4E96-95DC-CB988DD82892}" dt="2024-02-28T16:06:11.400" v="106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Даниил Гладков" userId="4cd19089bef76a29" providerId="LiveId" clId="{908896E0-3938-4E96-95DC-CB988DD82892}" dt="2024-02-28T16:06:15.824" v="1063" actId="1076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Даниил Гладков" userId="4cd19089bef76a29" providerId="LiveId" clId="{908896E0-3938-4E96-95DC-CB988DD82892}" dt="2024-02-28T15:14:15.791" v="284" actId="1076"/>
        <pc:sldMkLst>
          <pc:docMk/>
          <pc:sldMk cId="0" sldId="257"/>
        </pc:sldMkLst>
        <pc:spChg chg="mod">
          <ac:chgData name="Даниил Гладков" userId="4cd19089bef76a29" providerId="LiveId" clId="{908896E0-3938-4E96-95DC-CB988DD82892}" dt="2024-02-28T15:14:15.791" v="284" actId="1076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Даниил Гладков" userId="4cd19089bef76a29" providerId="LiveId" clId="{908896E0-3938-4E96-95DC-CB988DD82892}" dt="2024-02-28T15:14:14.268" v="283" actId="1076"/>
          <ac:picMkLst>
            <pc:docMk/>
            <pc:sldMk cId="0" sldId="257"/>
            <ac:picMk id="3" creationId="{C41D05BA-2419-5663-94A8-DAAA96A24E16}"/>
          </ac:picMkLst>
        </pc:picChg>
        <pc:picChg chg="del">
          <ac:chgData name="Даниил Гладков" userId="4cd19089bef76a29" providerId="LiveId" clId="{908896E0-3938-4E96-95DC-CB988DD82892}" dt="2024-02-28T15:14:07.406" v="280" actId="478"/>
          <ac:picMkLst>
            <pc:docMk/>
            <pc:sldMk cId="0" sldId="257"/>
            <ac:picMk id="63" creationId="{00000000-0000-0000-0000-000000000000}"/>
          </ac:picMkLst>
        </pc:picChg>
      </pc:sldChg>
      <pc:sldChg chg="addSp delSp modSp mod">
        <pc:chgData name="Даниил Гладков" userId="4cd19089bef76a29" providerId="LiveId" clId="{908896E0-3938-4E96-95DC-CB988DD82892}" dt="2024-02-28T15:37:37.300" v="1023" actId="1076"/>
        <pc:sldMkLst>
          <pc:docMk/>
          <pc:sldMk cId="0" sldId="258"/>
        </pc:sldMkLst>
        <pc:picChg chg="add del mod modCrop">
          <ac:chgData name="Даниил Гладков" userId="4cd19089bef76a29" providerId="LiveId" clId="{908896E0-3938-4E96-95DC-CB988DD82892}" dt="2024-02-28T15:37:33.631" v="1020" actId="478"/>
          <ac:picMkLst>
            <pc:docMk/>
            <pc:sldMk cId="0" sldId="258"/>
            <ac:picMk id="3" creationId="{A637DA4F-3C20-DD7B-F532-CC3CBC2DA272}"/>
          </ac:picMkLst>
        </pc:picChg>
        <pc:picChg chg="add mod">
          <ac:chgData name="Даниил Гладков" userId="4cd19089bef76a29" providerId="LiveId" clId="{908896E0-3938-4E96-95DC-CB988DD82892}" dt="2024-02-28T15:37:37.300" v="1023" actId="1076"/>
          <ac:picMkLst>
            <pc:docMk/>
            <pc:sldMk cId="0" sldId="258"/>
            <ac:picMk id="5" creationId="{C8B2B0BB-CF0D-6D2F-4CB2-EB582D5A64EB}"/>
          </ac:picMkLst>
        </pc:picChg>
        <pc:picChg chg="del">
          <ac:chgData name="Даниил Гладков" userId="4cd19089bef76a29" providerId="LiveId" clId="{908896E0-3938-4E96-95DC-CB988DD82892}" dt="2024-02-28T15:14:33.797" v="285" actId="478"/>
          <ac:picMkLst>
            <pc:docMk/>
            <pc:sldMk cId="0" sldId="258"/>
            <ac:picMk id="68" creationId="{00000000-0000-0000-0000-000000000000}"/>
          </ac:picMkLst>
        </pc:picChg>
      </pc:sldChg>
      <pc:sldChg chg="addSp delSp modSp mod">
        <pc:chgData name="Даниил Гладков" userId="4cd19089bef76a29" providerId="LiveId" clId="{908896E0-3938-4E96-95DC-CB988DD82892}" dt="2024-02-28T15:36:41.744" v="1016"/>
        <pc:sldMkLst>
          <pc:docMk/>
          <pc:sldMk cId="0" sldId="259"/>
        </pc:sldMkLst>
        <pc:spChg chg="add mod">
          <ac:chgData name="Даниил Гладков" userId="4cd19089bef76a29" providerId="LiveId" clId="{908896E0-3938-4E96-95DC-CB988DD82892}" dt="2024-02-28T15:18:21.627" v="290"/>
          <ac:spMkLst>
            <pc:docMk/>
            <pc:sldMk cId="0" sldId="259"/>
            <ac:spMk id="3" creationId="{6E2304DD-E3B1-D153-58ED-DF31FB00D0FD}"/>
          </ac:spMkLst>
        </pc:spChg>
        <pc:graphicFrameChg chg="add mod modGraphic">
          <ac:chgData name="Даниил Гладков" userId="4cd19089bef76a29" providerId="LiveId" clId="{908896E0-3938-4E96-95DC-CB988DD82892}" dt="2024-02-28T15:36:41.744" v="1016"/>
          <ac:graphicFrameMkLst>
            <pc:docMk/>
            <pc:sldMk cId="0" sldId="259"/>
            <ac:graphicFrameMk id="2" creationId="{C3B838B1-0405-7A69-69D2-C4ABBAA5E510}"/>
          </ac:graphicFrameMkLst>
        </pc:graphicFrameChg>
        <pc:graphicFrameChg chg="add mod">
          <ac:chgData name="Даниил Гладков" userId="4cd19089bef76a29" providerId="LiveId" clId="{908896E0-3938-4E96-95DC-CB988DD82892}" dt="2024-02-28T15:29:38.015" v="580" actId="1076"/>
          <ac:graphicFrameMkLst>
            <pc:docMk/>
            <pc:sldMk cId="0" sldId="259"/>
            <ac:graphicFrameMk id="4" creationId="{36113AFD-023C-60D9-AB7F-0128B56ED5FD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4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6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8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81" creationId="{00000000-0000-0000-0000-000000000000}"/>
          </ac:graphicFrameMkLst>
        </pc:graphicFrame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5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7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80" creationId="{00000000-0000-0000-0000-000000000000}"/>
          </ac:picMkLst>
        </pc:picChg>
      </pc:sldChg>
      <pc:sldChg chg="modSp mod">
        <pc:chgData name="Даниил Гладков" userId="4cd19089bef76a29" providerId="LiveId" clId="{908896E0-3938-4E96-95DC-CB988DD82892}" dt="2024-02-28T15:37:12.489" v="1018" actId="20578"/>
        <pc:sldMkLst>
          <pc:docMk/>
          <pc:sldMk cId="0" sldId="260"/>
        </pc:sldMkLst>
        <pc:spChg chg="mod">
          <ac:chgData name="Даниил Гладков" userId="4cd19089bef76a29" providerId="LiveId" clId="{908896E0-3938-4E96-95DC-CB988DD82892}" dt="2024-02-28T15:37:12.489" v="1018" actId="20578"/>
          <ac:spMkLst>
            <pc:docMk/>
            <pc:sldMk cId="0" sldId="260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fa3d19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fa3d19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9fa3d19d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9fa3d19d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fa3d19d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9fa3d19d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fa3d19d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fa3d19d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Методы решения дифференциальных уравнений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714336" y="2780266"/>
            <a:ext cx="571532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Обратный метод Эйлера(</a:t>
            </a:r>
            <a:r>
              <a:rPr lang="en-US" sz="1800" dirty="0">
                <a:solidFill>
                  <a:schemeClr val="dk2"/>
                </a:solidFill>
              </a:rPr>
              <a:t>Backwards Euler method)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22450" y="3977950"/>
            <a:ext cx="1761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Выполнил: Гладков Д.А.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Группа КС-13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chemeClr val="lt1"/>
                </a:highlight>
              </a:rPr>
              <a:t>Определение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04366" y="708496"/>
            <a:ext cx="77046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О</a:t>
            </a:r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братный метод Эйлера</a:t>
            </a:r>
            <a:r>
              <a:rPr lang="ru-RU" sz="1600" dirty="0"/>
              <a:t> (или </a:t>
            </a:r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неявный метод Эйлера</a:t>
            </a:r>
            <a:r>
              <a:rPr lang="ru-RU" sz="1600" dirty="0"/>
              <a:t>) является одним из самых основных численных методов для решения дифференциальных уравнений. Он похож на (стандартный) Метод Эйлера, но отличается тем, что это неявный метод.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1D05BA-2419-5663-94A8-DAAA96A2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2319183"/>
            <a:ext cx="8974667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03975" y="283850"/>
            <a:ext cx="583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Пример кода функции на языке С++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2B0BB-CF0D-6D2F-4CB2-EB582D5A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18" y="745550"/>
            <a:ext cx="5482564" cy="4180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657350" y="100300"/>
            <a:ext cx="582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Таблица значений, найденных с помощью метода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3B838B1-0405-7A69-69D2-C4ABBAA5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2355"/>
              </p:ext>
            </p:extLst>
          </p:nvPr>
        </p:nvGraphicFramePr>
        <p:xfrm>
          <a:off x="1391435" y="1553018"/>
          <a:ext cx="6361129" cy="2253438"/>
        </p:xfrm>
        <a:graphic>
          <a:graphicData uri="http://schemas.openxmlformats.org/drawingml/2006/table">
            <a:tbl>
              <a:tblPr>
                <a:tableStyleId>{FA1408D4-716D-429F-8B52-7E844663A3FA}</a:tableStyleId>
              </a:tblPr>
              <a:tblGrid>
                <a:gridCol w="1248775">
                  <a:extLst>
                    <a:ext uri="{9D8B030D-6E8A-4147-A177-3AD203B41FA5}">
                      <a16:colId xmlns:a16="http://schemas.microsoft.com/office/drawing/2014/main" val="757745363"/>
                    </a:ext>
                  </a:extLst>
                </a:gridCol>
                <a:gridCol w="1632542">
                  <a:extLst>
                    <a:ext uri="{9D8B030D-6E8A-4147-A177-3AD203B41FA5}">
                      <a16:colId xmlns:a16="http://schemas.microsoft.com/office/drawing/2014/main" val="250101953"/>
                    </a:ext>
                  </a:extLst>
                </a:gridCol>
                <a:gridCol w="1510107">
                  <a:extLst>
                    <a:ext uri="{9D8B030D-6E8A-4147-A177-3AD203B41FA5}">
                      <a16:colId xmlns:a16="http://schemas.microsoft.com/office/drawing/2014/main" val="901684579"/>
                    </a:ext>
                  </a:extLst>
                </a:gridCol>
                <a:gridCol w="1969705">
                  <a:extLst>
                    <a:ext uri="{9D8B030D-6E8A-4147-A177-3AD203B41FA5}">
                      <a16:colId xmlns:a16="http://schemas.microsoft.com/office/drawing/2014/main" val="2379920493"/>
                    </a:ext>
                  </a:extLst>
                </a:gridCol>
              </a:tblGrid>
              <a:tr h="601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Полученное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значение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Р</a:t>
                      </a:r>
                      <a:r>
                        <a:rPr lang="ru-RU" sz="1700" dirty="0" err="1">
                          <a:effectLst/>
                        </a:rPr>
                        <a:t>еальное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значение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Разница в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значениях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163" marR="65163" marT="0" marB="0"/>
                </a:tc>
                <a:extLst>
                  <a:ext uri="{0D108BD9-81ED-4DB2-BD59-A6C34878D82A}">
                    <a16:rowId xmlns:a16="http://schemas.microsoft.com/office/drawing/2014/main" val="397635327"/>
                  </a:ext>
                </a:extLst>
              </a:tr>
              <a:tr h="369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0.5115386199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0.5</a:t>
                      </a:r>
                      <a:endParaRPr lang="en-US" sz="1600" dirty="0">
                        <a:effectLst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0,0115386199</a:t>
                      </a:r>
                      <a:endParaRPr lang="ru-RU" sz="1600" b="0" dirty="0">
                        <a:effectLst/>
                      </a:endParaRPr>
                    </a:p>
                  </a:txBody>
                  <a:tcPr marL="65163" marR="65163" marT="0" marB="0"/>
                </a:tc>
                <a:extLst>
                  <a:ext uri="{0D108BD9-81ED-4DB2-BD59-A6C34878D82A}">
                    <a16:rowId xmlns:a16="http://schemas.microsoft.com/office/drawing/2014/main" val="4124139783"/>
                  </a:ext>
                </a:extLst>
              </a:tr>
              <a:tr h="328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0,2759204249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0.25</a:t>
                      </a:r>
                      <a:endParaRPr lang="en-US" sz="1600" dirty="0">
                        <a:effectLst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0,0259204249</a:t>
                      </a:r>
                      <a:endParaRPr lang="ru-RU" sz="1600" b="0" dirty="0">
                        <a:effectLst/>
                      </a:endParaRPr>
                    </a:p>
                  </a:txBody>
                  <a:tcPr marL="65163" marR="65163" marT="0" marB="0"/>
                </a:tc>
                <a:extLst>
                  <a:ext uri="{0D108BD9-81ED-4DB2-BD59-A6C34878D82A}">
                    <a16:rowId xmlns:a16="http://schemas.microsoft.com/office/drawing/2014/main" val="1872764306"/>
                  </a:ext>
                </a:extLst>
              </a:tr>
              <a:tr h="362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0.2326378943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0.2</a:t>
                      </a:r>
                      <a:endParaRPr lang="en-US" sz="1600" dirty="0">
                        <a:effectLst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0" dirty="0">
                          <a:effectLst/>
                        </a:rPr>
                        <a:t>0,0326378943</a:t>
                      </a:r>
                    </a:p>
                  </a:txBody>
                  <a:tcPr marL="65163" marR="65163" marT="0" marB="0"/>
                </a:tc>
                <a:extLst>
                  <a:ext uri="{0D108BD9-81ED-4DB2-BD59-A6C34878D82A}">
                    <a16:rowId xmlns:a16="http://schemas.microsoft.com/office/drawing/2014/main" val="2226541489"/>
                  </a:ext>
                </a:extLst>
              </a:tr>
              <a:tr h="43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0.1656762782</a:t>
                      </a: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0.1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336" marR="60336" marT="60336" marB="6033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0,0656762782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163" marR="65163" marT="0" marB="0"/>
                </a:tc>
                <a:extLst>
                  <a:ext uri="{0D108BD9-81ED-4DB2-BD59-A6C34878D82A}">
                    <a16:rowId xmlns:a16="http://schemas.microsoft.com/office/drawing/2014/main" val="41202829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2304DD-E3B1-D153-58ED-DF31FB00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6113AFD-023C-60D9-AB7F-0128B56ED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59139"/>
              </p:ext>
            </p:extLst>
          </p:nvPr>
        </p:nvGraphicFramePr>
        <p:xfrm>
          <a:off x="3090089" y="532691"/>
          <a:ext cx="2648100" cy="84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69449" imgH="406224" progId="Equation.3">
                  <p:embed/>
                </p:oleObj>
              </mc:Choice>
              <mc:Fallback>
                <p:oleObj r:id="rId3" imgW="1269449" imgH="406224" progId="Equation.3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6113AFD-023C-60D9-AB7F-0128B56ED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089" y="532691"/>
                        <a:ext cx="2648100" cy="845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12675" y="367600"/>
            <a:ext cx="485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Вывод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05150" y="1065966"/>
            <a:ext cx="65337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</a:rPr>
              <a:t>Согласно вычислениям, обратный метод Эйлера не является точным методом для решения дифференциальных уравнений относительно других методов. Его погрешность относительно реальных значений недопустимо огромна, и превышает даже погрешность оригинального (прямого) метода Эйлера.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Экран (16:9)</PresentationFormat>
  <Paragraphs>34</Paragraphs>
  <Slides>5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Simple Light</vt:lpstr>
      <vt:lpstr>Equation.3</vt:lpstr>
      <vt:lpstr>Методы решения дифференциальных уравнений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дифференциальных уравнений</dc:title>
  <cp:lastModifiedBy>Даниил Гладков</cp:lastModifiedBy>
  <cp:revision>2</cp:revision>
  <dcterms:modified xsi:type="dcterms:W3CDTF">2024-02-28T16:13:40Z</dcterms:modified>
</cp:coreProperties>
</file>