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1408D4-716D-429F-8B52-7E844663A3FA}">
  <a:tblStyle styleId="{FA1408D4-716D-429F-8B52-7E844663A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1" y="-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Гладков" userId="4cd19089bef76a29" providerId="LiveId" clId="{6151445B-E868-4B2E-A5C6-623CB96BA919}"/>
    <pc:docChg chg="undo custSel modSld">
      <pc:chgData name="Даниил Гладков" userId="4cd19089bef76a29" providerId="LiveId" clId="{6151445B-E868-4B2E-A5C6-623CB96BA919}" dt="2024-02-29T23:23:14.885" v="959" actId="20577"/>
      <pc:docMkLst>
        <pc:docMk/>
      </pc:docMkLst>
      <pc:sldChg chg="modSp mod">
        <pc:chgData name="Даниил Гладков" userId="4cd19089bef76a29" providerId="LiveId" clId="{6151445B-E868-4B2E-A5C6-623CB96BA919}" dt="2024-02-29T23:12:20.477" v="64" actId="1076"/>
        <pc:sldMkLst>
          <pc:docMk/>
          <pc:sldMk cId="0" sldId="256"/>
        </pc:sldMkLst>
        <pc:spChg chg="mod">
          <ac:chgData name="Даниил Гладков" userId="4cd19089bef76a29" providerId="LiveId" clId="{6151445B-E868-4B2E-A5C6-623CB96BA919}" dt="2024-02-29T23:12:20.477" v="64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Даниил Гладков" userId="4cd19089bef76a29" providerId="LiveId" clId="{6151445B-E868-4B2E-A5C6-623CB96BA919}" dt="2024-02-29T23:12:17.592" v="63" actId="122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Даниил Гладков" userId="4cd19089bef76a29" providerId="LiveId" clId="{6151445B-E868-4B2E-A5C6-623CB96BA919}" dt="2024-02-29T23:15:36.031" v="353" actId="14100"/>
        <pc:sldMkLst>
          <pc:docMk/>
          <pc:sldMk cId="0" sldId="257"/>
        </pc:sldMkLst>
        <pc:spChg chg="mod">
          <ac:chgData name="Даниил Гладков" userId="4cd19089bef76a29" providerId="LiveId" clId="{6151445B-E868-4B2E-A5C6-623CB96BA919}" dt="2024-02-29T23:13:47.874" v="334" actId="20577"/>
          <ac:spMkLst>
            <pc:docMk/>
            <pc:sldMk cId="0" sldId="257"/>
            <ac:spMk id="62" creationId="{00000000-0000-0000-0000-000000000000}"/>
          </ac:spMkLst>
        </pc:spChg>
        <pc:picChg chg="del">
          <ac:chgData name="Даниил Гладков" userId="4cd19089bef76a29" providerId="LiveId" clId="{6151445B-E868-4B2E-A5C6-623CB96BA919}" dt="2024-02-29T23:13:49.381" v="335" actId="478"/>
          <ac:picMkLst>
            <pc:docMk/>
            <pc:sldMk cId="0" sldId="257"/>
            <ac:picMk id="3" creationId="{C41D05BA-2419-5663-94A8-DAAA96A24E16}"/>
          </ac:picMkLst>
        </pc:picChg>
        <pc:picChg chg="add del mod">
          <ac:chgData name="Даниил Гладков" userId="4cd19089bef76a29" providerId="LiveId" clId="{6151445B-E868-4B2E-A5C6-623CB96BA919}" dt="2024-02-29T23:14:22.366" v="338" actId="478"/>
          <ac:picMkLst>
            <pc:docMk/>
            <pc:sldMk cId="0" sldId="257"/>
            <ac:picMk id="4" creationId="{05F431D9-9093-276F-625D-60B7D9E1C421}"/>
          </ac:picMkLst>
        </pc:picChg>
        <pc:picChg chg="add mod">
          <ac:chgData name="Даниил Гладков" userId="4cd19089bef76a29" providerId="LiveId" clId="{6151445B-E868-4B2E-A5C6-623CB96BA919}" dt="2024-02-29T23:14:30.496" v="341" actId="1076"/>
          <ac:picMkLst>
            <pc:docMk/>
            <pc:sldMk cId="0" sldId="257"/>
            <ac:picMk id="6" creationId="{FAD01E2C-9F58-F295-6F29-C16D92650A0E}"/>
          </ac:picMkLst>
        </pc:picChg>
        <pc:picChg chg="add mod">
          <ac:chgData name="Даниил Гладков" userId="4cd19089bef76a29" providerId="LiveId" clId="{6151445B-E868-4B2E-A5C6-623CB96BA919}" dt="2024-02-29T23:14:46.996" v="345" actId="1076"/>
          <ac:picMkLst>
            <pc:docMk/>
            <pc:sldMk cId="0" sldId="257"/>
            <ac:picMk id="8" creationId="{9DBA8263-DFB4-8E13-B6AB-B2C9581D3516}"/>
          </ac:picMkLst>
        </pc:picChg>
        <pc:picChg chg="add mod">
          <ac:chgData name="Даниил Гладков" userId="4cd19089bef76a29" providerId="LiveId" clId="{6151445B-E868-4B2E-A5C6-623CB96BA919}" dt="2024-02-29T23:15:01.155" v="349" actId="1076"/>
          <ac:picMkLst>
            <pc:docMk/>
            <pc:sldMk cId="0" sldId="257"/>
            <ac:picMk id="10" creationId="{197374CE-62EE-26FA-DD41-B2A7786B3DB2}"/>
          </ac:picMkLst>
        </pc:picChg>
        <pc:cxnChg chg="add mod">
          <ac:chgData name="Даниил Гладков" userId="4cd19089bef76a29" providerId="LiveId" clId="{6151445B-E868-4B2E-A5C6-623CB96BA919}" dt="2024-02-29T23:15:24.046" v="351" actId="14100"/>
          <ac:cxnSpMkLst>
            <pc:docMk/>
            <pc:sldMk cId="0" sldId="257"/>
            <ac:cxnSpMk id="12" creationId="{29FA3F02-1D0A-3DFA-5FB3-08A54C4056EA}"/>
          </ac:cxnSpMkLst>
        </pc:cxnChg>
        <pc:cxnChg chg="add mod">
          <ac:chgData name="Даниил Гладков" userId="4cd19089bef76a29" providerId="LiveId" clId="{6151445B-E868-4B2E-A5C6-623CB96BA919}" dt="2024-02-29T23:15:36.031" v="353" actId="14100"/>
          <ac:cxnSpMkLst>
            <pc:docMk/>
            <pc:sldMk cId="0" sldId="257"/>
            <ac:cxnSpMk id="15" creationId="{EF2C4F78-66DB-55B3-21F0-A9BDAD844940}"/>
          </ac:cxnSpMkLst>
        </pc:cxnChg>
      </pc:sldChg>
      <pc:sldChg chg="addSp delSp modSp mod">
        <pc:chgData name="Даниил Гладков" userId="4cd19089bef76a29" providerId="LiveId" clId="{6151445B-E868-4B2E-A5C6-623CB96BA919}" dt="2024-02-29T23:18:02.647" v="364" actId="1076"/>
        <pc:sldMkLst>
          <pc:docMk/>
          <pc:sldMk cId="0" sldId="258"/>
        </pc:sldMkLst>
        <pc:picChg chg="add mod modCrop">
          <ac:chgData name="Даниил Гладков" userId="4cd19089bef76a29" providerId="LiveId" clId="{6151445B-E868-4B2E-A5C6-623CB96BA919}" dt="2024-02-29T23:18:02.647" v="364" actId="1076"/>
          <ac:picMkLst>
            <pc:docMk/>
            <pc:sldMk cId="0" sldId="258"/>
            <ac:picMk id="3" creationId="{610CA309-3CA9-6052-A862-DB93C6A8C62E}"/>
          </ac:picMkLst>
        </pc:picChg>
        <pc:picChg chg="del">
          <ac:chgData name="Даниил Гладков" userId="4cd19089bef76a29" providerId="LiveId" clId="{6151445B-E868-4B2E-A5C6-623CB96BA919}" dt="2024-02-29T23:15:47.784" v="354" actId="478"/>
          <ac:picMkLst>
            <pc:docMk/>
            <pc:sldMk cId="0" sldId="258"/>
            <ac:picMk id="5" creationId="{C8B2B0BB-CF0D-6D2F-4CB2-EB582D5A64EB}"/>
          </ac:picMkLst>
        </pc:picChg>
      </pc:sldChg>
      <pc:sldChg chg="addSp delSp modSp mod">
        <pc:chgData name="Даниил Гладков" userId="4cd19089bef76a29" providerId="LiveId" clId="{6151445B-E868-4B2E-A5C6-623CB96BA919}" dt="2024-02-29T23:20:13.972" v="387" actId="1076"/>
        <pc:sldMkLst>
          <pc:docMk/>
          <pc:sldMk cId="0" sldId="259"/>
        </pc:sldMkLst>
        <pc:graphicFrameChg chg="del">
          <ac:chgData name="Даниил Гладков" userId="4cd19089bef76a29" providerId="LiveId" clId="{6151445B-E868-4B2E-A5C6-623CB96BA919}" dt="2024-02-29T23:18:25.922" v="366" actId="478"/>
          <ac:graphicFrameMkLst>
            <pc:docMk/>
            <pc:sldMk cId="0" sldId="259"/>
            <ac:graphicFrameMk id="2" creationId="{C3B838B1-0405-7A69-69D2-C4ABBAA5E510}"/>
          </ac:graphicFrameMkLst>
        </pc:graphicFrameChg>
        <pc:graphicFrameChg chg="del">
          <ac:chgData name="Даниил Гладков" userId="4cd19089bef76a29" providerId="LiveId" clId="{6151445B-E868-4B2E-A5C6-623CB96BA919}" dt="2024-02-29T23:18:24.215" v="365" actId="478"/>
          <ac:graphicFrameMkLst>
            <pc:docMk/>
            <pc:sldMk cId="0" sldId="259"/>
            <ac:graphicFrameMk id="4" creationId="{36113AFD-023C-60D9-AB7F-0128B56ED5FD}"/>
          </ac:graphicFrameMkLst>
        </pc:graphicFrameChg>
        <pc:graphicFrameChg chg="add mod modGraphic">
          <ac:chgData name="Даниил Гладков" userId="4cd19089bef76a29" providerId="LiveId" clId="{6151445B-E868-4B2E-A5C6-623CB96BA919}" dt="2024-02-29T23:20:11.490" v="386" actId="1076"/>
          <ac:graphicFrameMkLst>
            <pc:docMk/>
            <pc:sldMk cId="0" sldId="259"/>
            <ac:graphicFrameMk id="5" creationId="{CBB74088-475B-0737-395E-8F48A3B781E4}"/>
          </ac:graphicFrameMkLst>
        </pc:graphicFrameChg>
        <pc:picChg chg="add mod">
          <ac:chgData name="Даниил Гладков" userId="4cd19089bef76a29" providerId="LiveId" clId="{6151445B-E868-4B2E-A5C6-623CB96BA919}" dt="2024-02-29T23:20:13.972" v="387" actId="1076"/>
          <ac:picMkLst>
            <pc:docMk/>
            <pc:sldMk cId="0" sldId="259"/>
            <ac:picMk id="6" creationId="{1963B247-68B9-B155-50CA-9762422122FA}"/>
          </ac:picMkLst>
        </pc:picChg>
        <pc:picChg chg="add del mod">
          <ac:chgData name="Даниил Гладков" userId="4cd19089bef76a29" providerId="LiveId" clId="{6151445B-E868-4B2E-A5C6-623CB96BA919}" dt="2024-02-29T23:19:05.595" v="371" actId="478"/>
          <ac:picMkLst>
            <pc:docMk/>
            <pc:sldMk cId="0" sldId="259"/>
            <ac:picMk id="1025" creationId="{BC93291A-30DE-243D-3288-102A3B8788DF}"/>
          </ac:picMkLst>
        </pc:picChg>
      </pc:sldChg>
      <pc:sldChg chg="modSp mod">
        <pc:chgData name="Даниил Гладков" userId="4cd19089bef76a29" providerId="LiveId" clId="{6151445B-E868-4B2E-A5C6-623CB96BA919}" dt="2024-02-29T23:23:14.885" v="959" actId="20577"/>
        <pc:sldMkLst>
          <pc:docMk/>
          <pc:sldMk cId="0" sldId="260"/>
        </pc:sldMkLst>
        <pc:spChg chg="mod">
          <ac:chgData name="Даниил Гладков" userId="4cd19089bef76a29" providerId="LiveId" clId="{6151445B-E868-4B2E-A5C6-623CB96BA919}" dt="2024-02-29T23:23:14.885" v="959" actId="20577"/>
          <ac:spMkLst>
            <pc:docMk/>
            <pc:sldMk cId="0" sldId="260"/>
            <ac:spMk id="88" creationId="{00000000-0000-0000-0000-000000000000}"/>
          </ac:spMkLst>
        </pc:spChg>
      </pc:sldChg>
    </pc:docChg>
  </pc:docChgLst>
  <pc:docChgLst>
    <pc:chgData name="Даниил Гладков" userId="4cd19089bef76a29" providerId="LiveId" clId="{908896E0-3938-4E96-95DC-CB988DD82892}"/>
    <pc:docChg chg="undo custSel modSld">
      <pc:chgData name="Даниил Гладков" userId="4cd19089bef76a29" providerId="LiveId" clId="{908896E0-3938-4E96-95DC-CB988DD82892}" dt="2024-02-28T15:37:37.300" v="1023" actId="1076"/>
      <pc:docMkLst>
        <pc:docMk/>
      </pc:docMkLst>
      <pc:sldChg chg="modSp mod">
        <pc:chgData name="Даниил Гладков" userId="4cd19089bef76a29" providerId="LiveId" clId="{908896E0-3938-4E96-95DC-CB988DD82892}" dt="2024-02-28T15:11:36.139" v="141" actId="1076"/>
        <pc:sldMkLst>
          <pc:docMk/>
          <pc:sldMk cId="0" sldId="256"/>
        </pc:sldMkLst>
        <pc:spChg chg="mod">
          <ac:chgData name="Даниил Гладков" userId="4cd19089bef76a29" providerId="LiveId" clId="{908896E0-3938-4E96-95DC-CB988DD82892}" dt="2024-02-28T15:11:01.633" v="72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Даниил Гладков" userId="4cd19089bef76a29" providerId="LiveId" clId="{908896E0-3938-4E96-95DC-CB988DD82892}" dt="2024-02-28T15:11:36.139" v="141" actId="1076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Даниил Гладков" userId="4cd19089bef76a29" providerId="LiveId" clId="{908896E0-3938-4E96-95DC-CB988DD82892}" dt="2024-02-28T15:14:15.791" v="284" actId="1076"/>
        <pc:sldMkLst>
          <pc:docMk/>
          <pc:sldMk cId="0" sldId="257"/>
        </pc:sldMkLst>
        <pc:spChg chg="mod">
          <ac:chgData name="Даниил Гладков" userId="4cd19089bef76a29" providerId="LiveId" clId="{908896E0-3938-4E96-95DC-CB988DD82892}" dt="2024-02-28T15:14:15.791" v="284" actId="1076"/>
          <ac:spMkLst>
            <pc:docMk/>
            <pc:sldMk cId="0" sldId="257"/>
            <ac:spMk id="62" creationId="{00000000-0000-0000-0000-000000000000}"/>
          </ac:spMkLst>
        </pc:spChg>
        <pc:picChg chg="add mod">
          <ac:chgData name="Даниил Гладков" userId="4cd19089bef76a29" providerId="LiveId" clId="{908896E0-3938-4E96-95DC-CB988DD82892}" dt="2024-02-28T15:14:14.268" v="283" actId="1076"/>
          <ac:picMkLst>
            <pc:docMk/>
            <pc:sldMk cId="0" sldId="257"/>
            <ac:picMk id="3" creationId="{C41D05BA-2419-5663-94A8-DAAA96A24E16}"/>
          </ac:picMkLst>
        </pc:picChg>
        <pc:picChg chg="del">
          <ac:chgData name="Даниил Гладков" userId="4cd19089bef76a29" providerId="LiveId" clId="{908896E0-3938-4E96-95DC-CB988DD82892}" dt="2024-02-28T15:14:07.406" v="280" actId="478"/>
          <ac:picMkLst>
            <pc:docMk/>
            <pc:sldMk cId="0" sldId="257"/>
            <ac:picMk id="63" creationId="{00000000-0000-0000-0000-000000000000}"/>
          </ac:picMkLst>
        </pc:picChg>
      </pc:sldChg>
      <pc:sldChg chg="addSp delSp modSp mod">
        <pc:chgData name="Даниил Гладков" userId="4cd19089bef76a29" providerId="LiveId" clId="{908896E0-3938-4E96-95DC-CB988DD82892}" dt="2024-02-28T15:37:37.300" v="1023" actId="1076"/>
        <pc:sldMkLst>
          <pc:docMk/>
          <pc:sldMk cId="0" sldId="258"/>
        </pc:sldMkLst>
        <pc:picChg chg="add del mod modCrop">
          <ac:chgData name="Даниил Гладков" userId="4cd19089bef76a29" providerId="LiveId" clId="{908896E0-3938-4E96-95DC-CB988DD82892}" dt="2024-02-28T15:37:33.631" v="1020" actId="478"/>
          <ac:picMkLst>
            <pc:docMk/>
            <pc:sldMk cId="0" sldId="258"/>
            <ac:picMk id="3" creationId="{A637DA4F-3C20-DD7B-F532-CC3CBC2DA272}"/>
          </ac:picMkLst>
        </pc:picChg>
        <pc:picChg chg="add mod">
          <ac:chgData name="Даниил Гладков" userId="4cd19089bef76a29" providerId="LiveId" clId="{908896E0-3938-4E96-95DC-CB988DD82892}" dt="2024-02-28T15:37:37.300" v="1023" actId="1076"/>
          <ac:picMkLst>
            <pc:docMk/>
            <pc:sldMk cId="0" sldId="258"/>
            <ac:picMk id="5" creationId="{C8B2B0BB-CF0D-6D2F-4CB2-EB582D5A64EB}"/>
          </ac:picMkLst>
        </pc:picChg>
        <pc:picChg chg="del">
          <ac:chgData name="Даниил Гладков" userId="4cd19089bef76a29" providerId="LiveId" clId="{908896E0-3938-4E96-95DC-CB988DD82892}" dt="2024-02-28T15:14:33.797" v="285" actId="478"/>
          <ac:picMkLst>
            <pc:docMk/>
            <pc:sldMk cId="0" sldId="258"/>
            <ac:picMk id="68" creationId="{00000000-0000-0000-0000-000000000000}"/>
          </ac:picMkLst>
        </pc:picChg>
      </pc:sldChg>
      <pc:sldChg chg="addSp delSp modSp mod">
        <pc:chgData name="Даниил Гладков" userId="4cd19089bef76a29" providerId="LiveId" clId="{908896E0-3938-4E96-95DC-CB988DD82892}" dt="2024-02-28T15:36:41.744" v="1016"/>
        <pc:sldMkLst>
          <pc:docMk/>
          <pc:sldMk cId="0" sldId="259"/>
        </pc:sldMkLst>
        <pc:spChg chg="add mod">
          <ac:chgData name="Даниил Гладков" userId="4cd19089bef76a29" providerId="LiveId" clId="{908896E0-3938-4E96-95DC-CB988DD82892}" dt="2024-02-28T15:18:21.627" v="290"/>
          <ac:spMkLst>
            <pc:docMk/>
            <pc:sldMk cId="0" sldId="259"/>
            <ac:spMk id="3" creationId="{6E2304DD-E3B1-D153-58ED-DF31FB00D0FD}"/>
          </ac:spMkLst>
        </pc:spChg>
        <pc:graphicFrameChg chg="add mod modGraphic">
          <ac:chgData name="Даниил Гладков" userId="4cd19089bef76a29" providerId="LiveId" clId="{908896E0-3938-4E96-95DC-CB988DD82892}" dt="2024-02-28T15:36:41.744" v="1016"/>
          <ac:graphicFrameMkLst>
            <pc:docMk/>
            <pc:sldMk cId="0" sldId="259"/>
            <ac:graphicFrameMk id="2" creationId="{C3B838B1-0405-7A69-69D2-C4ABBAA5E510}"/>
          </ac:graphicFrameMkLst>
        </pc:graphicFrameChg>
        <pc:graphicFrameChg chg="add mod">
          <ac:chgData name="Даниил Гладков" userId="4cd19089bef76a29" providerId="LiveId" clId="{908896E0-3938-4E96-95DC-CB988DD82892}" dt="2024-02-28T15:29:38.015" v="580" actId="1076"/>
          <ac:graphicFrameMkLst>
            <pc:docMk/>
            <pc:sldMk cId="0" sldId="259"/>
            <ac:graphicFrameMk id="4" creationId="{36113AFD-023C-60D9-AB7F-0128B56ED5FD}"/>
          </ac:graphicFrameMkLst>
        </pc:graphicFrameChg>
        <pc:graphicFrameChg chg="del">
          <ac:chgData name="Даниил Гладков" userId="4cd19089bef76a29" providerId="LiveId" clId="{908896E0-3938-4E96-95DC-CB988DD82892}" dt="2024-02-28T15:17:55.044" v="289" actId="478"/>
          <ac:graphicFrameMkLst>
            <pc:docMk/>
            <pc:sldMk cId="0" sldId="259"/>
            <ac:graphicFrameMk id="74" creationId="{00000000-0000-0000-0000-000000000000}"/>
          </ac:graphicFrameMkLst>
        </pc:graphicFrameChg>
        <pc:graphicFrameChg chg="del">
          <ac:chgData name="Даниил Гладков" userId="4cd19089bef76a29" providerId="LiveId" clId="{908896E0-3938-4E96-95DC-CB988DD82892}" dt="2024-02-28T15:17:55.044" v="289" actId="478"/>
          <ac:graphicFrameMkLst>
            <pc:docMk/>
            <pc:sldMk cId="0" sldId="259"/>
            <ac:graphicFrameMk id="76" creationId="{00000000-0000-0000-0000-000000000000}"/>
          </ac:graphicFrameMkLst>
        </pc:graphicFrameChg>
        <pc:graphicFrameChg chg="del">
          <ac:chgData name="Даниил Гладков" userId="4cd19089bef76a29" providerId="LiveId" clId="{908896E0-3938-4E96-95DC-CB988DD82892}" dt="2024-02-28T15:17:55.044" v="289" actId="478"/>
          <ac:graphicFrameMkLst>
            <pc:docMk/>
            <pc:sldMk cId="0" sldId="259"/>
            <ac:graphicFrameMk id="78" creationId="{00000000-0000-0000-0000-000000000000}"/>
          </ac:graphicFrameMkLst>
        </pc:graphicFrameChg>
        <pc:graphicFrameChg chg="del">
          <ac:chgData name="Даниил Гладков" userId="4cd19089bef76a29" providerId="LiveId" clId="{908896E0-3938-4E96-95DC-CB988DD82892}" dt="2024-02-28T15:17:55.044" v="289" actId="478"/>
          <ac:graphicFrameMkLst>
            <pc:docMk/>
            <pc:sldMk cId="0" sldId="259"/>
            <ac:graphicFrameMk id="81" creationId="{00000000-0000-0000-0000-000000000000}"/>
          </ac:graphicFrameMkLst>
        </pc:graphicFrameChg>
        <pc:picChg chg="del">
          <ac:chgData name="Даниил Гладков" userId="4cd19089bef76a29" providerId="LiveId" clId="{908896E0-3938-4E96-95DC-CB988DD82892}" dt="2024-02-28T15:17:55.044" v="289" actId="478"/>
          <ac:picMkLst>
            <pc:docMk/>
            <pc:sldMk cId="0" sldId="259"/>
            <ac:picMk id="75" creationId="{00000000-0000-0000-0000-000000000000}"/>
          </ac:picMkLst>
        </pc:picChg>
        <pc:picChg chg="del">
          <ac:chgData name="Даниил Гладков" userId="4cd19089bef76a29" providerId="LiveId" clId="{908896E0-3938-4E96-95DC-CB988DD82892}" dt="2024-02-28T15:17:55.044" v="289" actId="478"/>
          <ac:picMkLst>
            <pc:docMk/>
            <pc:sldMk cId="0" sldId="259"/>
            <ac:picMk id="77" creationId="{00000000-0000-0000-0000-000000000000}"/>
          </ac:picMkLst>
        </pc:picChg>
        <pc:picChg chg="del">
          <ac:chgData name="Даниил Гладков" userId="4cd19089bef76a29" providerId="LiveId" clId="{908896E0-3938-4E96-95DC-CB988DD82892}" dt="2024-02-28T15:17:55.044" v="289" actId="478"/>
          <ac:picMkLst>
            <pc:docMk/>
            <pc:sldMk cId="0" sldId="259"/>
            <ac:picMk id="79" creationId="{00000000-0000-0000-0000-000000000000}"/>
          </ac:picMkLst>
        </pc:picChg>
        <pc:picChg chg="del">
          <ac:chgData name="Даниил Гладков" userId="4cd19089bef76a29" providerId="LiveId" clId="{908896E0-3938-4E96-95DC-CB988DD82892}" dt="2024-02-28T15:17:55.044" v="289" actId="478"/>
          <ac:picMkLst>
            <pc:docMk/>
            <pc:sldMk cId="0" sldId="259"/>
            <ac:picMk id="80" creationId="{00000000-0000-0000-0000-000000000000}"/>
          </ac:picMkLst>
        </pc:picChg>
      </pc:sldChg>
      <pc:sldChg chg="modSp mod">
        <pc:chgData name="Даниил Гладков" userId="4cd19089bef76a29" providerId="LiveId" clId="{908896E0-3938-4E96-95DC-CB988DD82892}" dt="2024-02-28T15:37:12.489" v="1018" actId="20578"/>
        <pc:sldMkLst>
          <pc:docMk/>
          <pc:sldMk cId="0" sldId="260"/>
        </pc:sldMkLst>
        <pc:spChg chg="mod">
          <ac:chgData name="Даниил Гладков" userId="4cd19089bef76a29" providerId="LiveId" clId="{908896E0-3938-4E96-95DC-CB988DD82892}" dt="2024-02-28T15:37:12.489" v="1018" actId="20578"/>
          <ac:spMkLst>
            <pc:docMk/>
            <pc:sldMk cId="0" sldId="260"/>
            <ac:spMk id="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fa3d19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9fa3d19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9fa3d19d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9fa3d19d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9fa3d19d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9fa3d19d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9fa3d19d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9fa3d19d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3750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Решение СЛАУ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1994983" y="2797175"/>
            <a:ext cx="571532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Метод Крамера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222450" y="3977950"/>
            <a:ext cx="1761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Выполнил: Гладков Д.А.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Группа КС-13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5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chemeClr val="lt1"/>
                </a:highlight>
              </a:rPr>
              <a:t>Определение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04366" y="708496"/>
            <a:ext cx="7704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Метод Крамера - 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способ решени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й систем линейных алгебраических уравнений 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 числом уравнений равным числу неизвестных с ненулевым главным определителем матрицы </a:t>
            </a:r>
            <a:r>
              <a:rPr lang="ru-RU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коэфициентов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системы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D01E2C-9F58-F295-6F29-C16D9265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6" y="2481025"/>
            <a:ext cx="2905530" cy="1076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BA8263-DFB4-8E13-B6AB-B2C9581D3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76" y="2293934"/>
            <a:ext cx="3266502" cy="13827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7374CE-62EE-26FA-DD41-B2A7786B3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566" y="2740424"/>
            <a:ext cx="1792145" cy="489815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9FA3F02-1D0A-3DFA-5FB3-08A54C4056EA}"/>
              </a:ext>
            </a:extLst>
          </p:cNvPr>
          <p:cNvCxnSpPr>
            <a:cxnSpLocks/>
          </p:cNvCxnSpPr>
          <p:nvPr/>
        </p:nvCxnSpPr>
        <p:spPr>
          <a:xfrm>
            <a:off x="2796540" y="2964180"/>
            <a:ext cx="43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F2C4F78-66DB-55B3-21F0-A9BDAD84494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333578" y="2985332"/>
            <a:ext cx="498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503975" y="283850"/>
            <a:ext cx="583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Пример кода функции на языке С++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0CA309-3CA9-6052-A862-DB93C6A8C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3" t="5518" r="6126" b="12648"/>
          <a:stretch/>
        </p:blipFill>
        <p:spPr>
          <a:xfrm>
            <a:off x="2503975" y="745550"/>
            <a:ext cx="4221141" cy="42091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657350" y="100300"/>
            <a:ext cx="582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Таблица значений, найденных с помощью метода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2304DD-E3B1-D153-58ED-DF31FB00D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3" y="1152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BB74088-475B-0737-395E-8F48A3B78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71802"/>
              </p:ext>
            </p:extLst>
          </p:nvPr>
        </p:nvGraphicFramePr>
        <p:xfrm>
          <a:off x="406399" y="705268"/>
          <a:ext cx="8331202" cy="4232024"/>
        </p:xfrm>
        <a:graphic>
          <a:graphicData uri="http://schemas.openxmlformats.org/drawingml/2006/table">
            <a:tbl>
              <a:tblPr>
                <a:tableStyleId>{FA1408D4-716D-429F-8B52-7E844663A3FA}</a:tableStyleId>
              </a:tblPr>
              <a:tblGrid>
                <a:gridCol w="941931">
                  <a:extLst>
                    <a:ext uri="{9D8B030D-6E8A-4147-A177-3AD203B41FA5}">
                      <a16:colId xmlns:a16="http://schemas.microsoft.com/office/drawing/2014/main" val="838793676"/>
                    </a:ext>
                  </a:extLst>
                </a:gridCol>
                <a:gridCol w="483409">
                  <a:extLst>
                    <a:ext uri="{9D8B030D-6E8A-4147-A177-3AD203B41FA5}">
                      <a16:colId xmlns:a16="http://schemas.microsoft.com/office/drawing/2014/main" val="1079731365"/>
                    </a:ext>
                  </a:extLst>
                </a:gridCol>
                <a:gridCol w="3462300">
                  <a:extLst>
                    <a:ext uri="{9D8B030D-6E8A-4147-A177-3AD203B41FA5}">
                      <a16:colId xmlns:a16="http://schemas.microsoft.com/office/drawing/2014/main" val="1250811256"/>
                    </a:ext>
                  </a:extLst>
                </a:gridCol>
                <a:gridCol w="3443562">
                  <a:extLst>
                    <a:ext uri="{9D8B030D-6E8A-4147-A177-3AD203B41FA5}">
                      <a16:colId xmlns:a16="http://schemas.microsoft.com/office/drawing/2014/main" val="3145868764"/>
                    </a:ext>
                  </a:extLst>
                </a:gridCol>
              </a:tblGrid>
              <a:tr h="2078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Полученное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значение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Реальные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значения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494" marR="19494" marT="0" marB="0"/>
                </a:tc>
                <a:extLst>
                  <a:ext uri="{0D108BD9-81ED-4DB2-BD59-A6C34878D82A}">
                    <a16:rowId xmlns:a16="http://schemas.microsoft.com/office/drawing/2014/main" val="510736083"/>
                  </a:ext>
                </a:extLst>
              </a:tr>
              <a:tr h="1069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 Гаусса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х1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х2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х3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х4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-2.8599967539596091726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26.199999566999611744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-28.399996764254858306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29.289997144751644953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-43.120004714961858383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9494" marR="19494" marT="0" marB="0"/>
                </a:tc>
                <a:extLst>
                  <a:ext uri="{0D108BD9-81ED-4DB2-BD59-A6C34878D82A}">
                    <a16:rowId xmlns:a16="http://schemas.microsoft.com/office/drawing/2014/main" val="2885840472"/>
                  </a:ext>
                </a:extLst>
              </a:tr>
              <a:tr h="1069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 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Гаусса-Зейделя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х1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х2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х3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х4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-2.8599967528611225376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26.199999568425603513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-28.399996764562931872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29.289997144899349024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-43.120004714984482064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32134"/>
                  </a:ext>
                </a:extLst>
              </a:tr>
              <a:tr h="1069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Метод Крамера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х1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х2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х3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х4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х5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-2.8599967539596091726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26.199999566999615297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-28.399996764254861858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29.289997144751648506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-43.120004714961872594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8050" marR="18050" marT="18050" marB="1805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08473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63B247-68B9-B155-50CA-976242212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97" y="2329156"/>
            <a:ext cx="2600325" cy="1242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812675" y="367600"/>
            <a:ext cx="4853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Вывод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305150" y="1065966"/>
            <a:ext cx="65337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</a:rPr>
              <a:t>Согласно приведенным данным, метод Крамера в точности вычислений ничем не уступает методу Гаусса или Гаусса-Зейделя. Однако, значительно проигрывает им в скорости вычисления из-за необходимости вычислять определители иногда и 5+ порядков.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143</Words>
  <Application>Microsoft Office PowerPoint</Application>
  <PresentationFormat>Экран (16:9)</PresentationFormat>
  <Paragraphs>56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Решение СЛАУ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дифференциальных уравнений</dc:title>
  <cp:lastModifiedBy>Даниил Гладков</cp:lastModifiedBy>
  <cp:revision>1</cp:revision>
  <dcterms:modified xsi:type="dcterms:W3CDTF">2024-02-29T23:23:24Z</dcterms:modified>
</cp:coreProperties>
</file>