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Work Sa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Work Sa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LSDlkXl/sP5IMXB7cnT5XZwF3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WorkSansMedium-regular.fntdata"/><Relationship Id="rId21" Type="http://schemas.openxmlformats.org/officeDocument/2006/relationships/slide" Target="slides/slide17.xml"/><Relationship Id="rId24" Type="http://schemas.openxmlformats.org/officeDocument/2006/relationships/font" Target="fonts/WorkSansMedium-italic.fntdata"/><Relationship Id="rId23" Type="http://schemas.openxmlformats.org/officeDocument/2006/relationships/font" Target="fonts/WorkSa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regular.fntdata"/><Relationship Id="rId25" Type="http://schemas.openxmlformats.org/officeDocument/2006/relationships/font" Target="fonts/WorkSa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bold.fntdata"/><Relationship Id="rId30" Type="http://schemas.openxmlformats.org/officeDocument/2006/relationships/font" Target="fonts/WorkSansLight-regular.fntdata"/><Relationship Id="rId11" Type="http://schemas.openxmlformats.org/officeDocument/2006/relationships/slide" Target="slides/slide7.xml"/><Relationship Id="rId33" Type="http://schemas.openxmlformats.org/officeDocument/2006/relationships/font" Target="fonts/WorkSa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Work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db250cba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dfdb250cba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dfdb250cba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fdb250cba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fdb250cba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dfdb250cba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db250cb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db250cb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fdb250cb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db250cb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fdb250cb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dfdb250cba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J.A COMPUTADORES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de Despliegue.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925" y="1530025"/>
            <a:ext cx="4720675" cy="5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de Paquetes.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850" y="1490375"/>
            <a:ext cx="5252282" cy="5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fdb250cba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de Paquetes.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g1dfdb250cb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00" y="2095575"/>
            <a:ext cx="7563800" cy="42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757750" y="43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Arquitectura de capas</a:t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988" y="2949525"/>
            <a:ext cx="8599125" cy="17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757750" y="43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modelo entidad relación(mer)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09700"/>
            <a:ext cx="10125074" cy="56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fdb250cba_4_1"/>
          <p:cNvSpPr txBox="1"/>
          <p:nvPr>
            <p:ph type="title"/>
          </p:nvPr>
        </p:nvSpPr>
        <p:spPr>
          <a:xfrm>
            <a:off x="714375" y="203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lt1"/>
                </a:solidFill>
              </a:rPr>
              <a:t>modelo</a:t>
            </a:r>
            <a:r>
              <a:rPr b="1" lang="es-CO">
                <a:solidFill>
                  <a:schemeClr val="lt1"/>
                </a:solidFill>
              </a:rPr>
              <a:t> entidad </a:t>
            </a:r>
            <a:r>
              <a:rPr b="1" lang="es-CO">
                <a:solidFill>
                  <a:schemeClr val="lt1"/>
                </a:solidFill>
              </a:rPr>
              <a:t>relación</a:t>
            </a:r>
            <a:r>
              <a:rPr b="1" lang="es-CO">
                <a:solidFill>
                  <a:schemeClr val="lt1"/>
                </a:solidFill>
              </a:rPr>
              <a:t>(mer)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96" name="Google Shape;196;g1dfdb250cba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300"/>
            <a:ext cx="11398409" cy="50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>
                <a:solidFill>
                  <a:schemeClr val="lt1"/>
                </a:solidFill>
              </a:rPr>
              <a:t>Diccionario de datos.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2111225" y="3304025"/>
            <a:ext cx="8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2667650"/>
            <a:ext cx="7098725" cy="1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25" y="2667650"/>
            <a:ext cx="4271593" cy="1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2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Brayan Steven Sanches Cortez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Johan Steven Roa Ballesteros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Yeison David Suarez Palma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6236" y="457723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79379" y="1887165"/>
            <a:ext cx="8071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08625" y="2059975"/>
            <a:ext cx="5429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</a:rPr>
              <a:t>¿Qué</a:t>
            </a:r>
            <a:r>
              <a:rPr lang="es-CO" sz="1600">
                <a:solidFill>
                  <a:schemeClr val="dk1"/>
                </a:solidFill>
              </a:rPr>
              <a:t> hace la empresa?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local J.A Computadores </a:t>
            </a:r>
            <a:r>
              <a:rPr lang="es-CO" sz="1600">
                <a:solidFill>
                  <a:schemeClr val="dk1"/>
                </a:solidFill>
              </a:rPr>
              <a:t>se encarga de la venta de componentes computacionales y accesorios además de realizar mantenimientos a computadores e impresoras.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0" y="2059975"/>
            <a:ext cx="4018575" cy="321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608625" y="3736000"/>
            <a:ext cx="54294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</a:rPr>
              <a:t>Problema: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local J.A Computadores presenta una mala administración del inventario relacionado con todos los componentes computacionales ya que el registro de estos productos se lleva a cabo bajo un registro manual en el cual simplemente hace que los procesos sean mucho más lentos y poco eficientes.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55500" y="1792750"/>
            <a:ext cx="108810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software</a:t>
            </a:r>
            <a:r>
              <a:rPr lang="es-CO" sz="1800">
                <a:solidFill>
                  <a:schemeClr val="dk1"/>
                </a:solidFill>
              </a:rPr>
              <a:t> 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fin de brindar una mejor gestión operativa en el local J.A Computadores, dándole un mejor manejo al stock y optimizando así estos procesos, para tener un mejor resultado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54400" y="2076350"/>
            <a:ext cx="113139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</a:rPr>
              <a:t>Facilitar </a:t>
            </a: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control de los diferentes productos que se asignan en el local identificando alertas entre entradas y salidas, además de garantizar un buen manejo en el stock del local para así facilitar procesos y dar una mejor calidad  de servicio al cliente.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</a:rPr>
              <a:t>Generar un control de las ventas </a:t>
            </a:r>
            <a:r>
              <a:rPr lang="es-CO" sz="1900">
                <a:solidFill>
                  <a:schemeClr val="dk1"/>
                </a:solidFill>
              </a:rPr>
              <a:t>así</a:t>
            </a:r>
            <a:r>
              <a:rPr lang="es-CO" sz="1900">
                <a:solidFill>
                  <a:schemeClr val="dk1"/>
                </a:solidFill>
              </a:rPr>
              <a:t> </a:t>
            </a: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mismo su calidad para ordenarlos de acuerdo a la necesidad del cliente, mostrando los productos más vendidos y con mejor calificación, facilitando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</a:rPr>
              <a:t>Gestionar</a:t>
            </a:r>
            <a:r>
              <a:rPr lang="es-CO" sz="1900">
                <a:solidFill>
                  <a:schemeClr val="dk1"/>
                </a:solidFill>
              </a:rPr>
              <a:t> </a:t>
            </a: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tiempos establecidos para hacer efectivas las garantías, mostrando su estado actual y dando a conocer los requisitos a cumplir para hacer efectiva esta garantía en su tiempo  estipulado.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de Componentes.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199" cy="405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db250cb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lt1"/>
                </a:solidFill>
              </a:rPr>
              <a:t>Diagrama de Componentes.</a:t>
            </a:r>
            <a:endParaRPr/>
          </a:p>
        </p:txBody>
      </p:sp>
      <p:pic>
        <p:nvPicPr>
          <p:cNvPr id="147" name="Google Shape;147;g1dfdb250cb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13" y="1690825"/>
            <a:ext cx="8241168" cy="51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fdb250cba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lt1"/>
                </a:solidFill>
              </a:rPr>
              <a:t>Diagrama de Componentes.</a:t>
            </a:r>
            <a:endParaRPr/>
          </a:p>
        </p:txBody>
      </p:sp>
      <p:pic>
        <p:nvPicPr>
          <p:cNvPr id="154" name="Google Shape;154;g1dfdb250cb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611139" cy="50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