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32918400" cy="21945600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57" kern="1200">
        <a:solidFill>
          <a:schemeClr val="tx1"/>
        </a:solidFill>
        <a:latin typeface="Times" charset="0"/>
        <a:ea typeface="+mn-ea"/>
        <a:cs typeface="+mn-cs"/>
      </a:defRPr>
    </a:lvl1pPr>
    <a:lvl2pPr marL="279871" algn="l" rtl="0" eaLnBrk="0" fontAlgn="base" hangingPunct="0">
      <a:spcBef>
        <a:spcPct val="0"/>
      </a:spcBef>
      <a:spcAft>
        <a:spcPct val="0"/>
      </a:spcAft>
      <a:defRPr sz="1857" kern="1200">
        <a:solidFill>
          <a:schemeClr val="tx1"/>
        </a:solidFill>
        <a:latin typeface="Times" charset="0"/>
        <a:ea typeface="+mn-ea"/>
        <a:cs typeface="+mn-cs"/>
      </a:defRPr>
    </a:lvl2pPr>
    <a:lvl3pPr marL="559741" algn="l" rtl="0" eaLnBrk="0" fontAlgn="base" hangingPunct="0">
      <a:spcBef>
        <a:spcPct val="0"/>
      </a:spcBef>
      <a:spcAft>
        <a:spcPct val="0"/>
      </a:spcAft>
      <a:defRPr sz="1857" kern="1200">
        <a:solidFill>
          <a:schemeClr val="tx1"/>
        </a:solidFill>
        <a:latin typeface="Times" charset="0"/>
        <a:ea typeface="+mn-ea"/>
        <a:cs typeface="+mn-cs"/>
      </a:defRPr>
    </a:lvl3pPr>
    <a:lvl4pPr marL="839612" algn="l" rtl="0" eaLnBrk="0" fontAlgn="base" hangingPunct="0">
      <a:spcBef>
        <a:spcPct val="0"/>
      </a:spcBef>
      <a:spcAft>
        <a:spcPct val="0"/>
      </a:spcAft>
      <a:defRPr sz="1857" kern="1200">
        <a:solidFill>
          <a:schemeClr val="tx1"/>
        </a:solidFill>
        <a:latin typeface="Times" charset="0"/>
        <a:ea typeface="+mn-ea"/>
        <a:cs typeface="+mn-cs"/>
      </a:defRPr>
    </a:lvl4pPr>
    <a:lvl5pPr marL="1119483" algn="l" rtl="0" eaLnBrk="0" fontAlgn="base" hangingPunct="0">
      <a:spcBef>
        <a:spcPct val="0"/>
      </a:spcBef>
      <a:spcAft>
        <a:spcPct val="0"/>
      </a:spcAft>
      <a:defRPr sz="1857" kern="1200">
        <a:solidFill>
          <a:schemeClr val="tx1"/>
        </a:solidFill>
        <a:latin typeface="Times" charset="0"/>
        <a:ea typeface="+mn-ea"/>
        <a:cs typeface="+mn-cs"/>
      </a:defRPr>
    </a:lvl5pPr>
    <a:lvl6pPr marL="1399354" algn="l" defTabSz="559741" rtl="0" eaLnBrk="1" latinLnBrk="0" hangingPunct="1">
      <a:defRPr sz="1857" kern="1200">
        <a:solidFill>
          <a:schemeClr val="tx1"/>
        </a:solidFill>
        <a:latin typeface="Times" charset="0"/>
        <a:ea typeface="+mn-ea"/>
        <a:cs typeface="+mn-cs"/>
      </a:defRPr>
    </a:lvl6pPr>
    <a:lvl7pPr marL="1679225" algn="l" defTabSz="559741" rtl="0" eaLnBrk="1" latinLnBrk="0" hangingPunct="1">
      <a:defRPr sz="1857" kern="1200">
        <a:solidFill>
          <a:schemeClr val="tx1"/>
        </a:solidFill>
        <a:latin typeface="Times" charset="0"/>
        <a:ea typeface="+mn-ea"/>
        <a:cs typeface="+mn-cs"/>
      </a:defRPr>
    </a:lvl7pPr>
    <a:lvl8pPr marL="1959096" algn="l" defTabSz="559741" rtl="0" eaLnBrk="1" latinLnBrk="0" hangingPunct="1">
      <a:defRPr sz="1857" kern="1200">
        <a:solidFill>
          <a:schemeClr val="tx1"/>
        </a:solidFill>
        <a:latin typeface="Times" charset="0"/>
        <a:ea typeface="+mn-ea"/>
        <a:cs typeface="+mn-cs"/>
      </a:defRPr>
    </a:lvl8pPr>
    <a:lvl9pPr marL="2238966" algn="l" defTabSz="559741" rtl="0" eaLnBrk="1" latinLnBrk="0" hangingPunct="1">
      <a:defRPr sz="1857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0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  <p15:guide id="3" orient="horz" pos="2715" userDrawn="1">
          <p15:clr>
            <a:srgbClr val="A4A3A4"/>
          </p15:clr>
        </p15:guide>
        <p15:guide id="4" orient="horz" pos="3360" userDrawn="1">
          <p15:clr>
            <a:srgbClr val="A4A3A4"/>
          </p15:clr>
        </p15:guide>
        <p15:guide id="5" pos="20243" userDrawn="1">
          <p15:clr>
            <a:srgbClr val="A4A3A4"/>
          </p15:clr>
        </p15:guide>
        <p15:guide id="6" pos="10368" userDrawn="1">
          <p15:clr>
            <a:srgbClr val="A4A3A4"/>
          </p15:clr>
        </p15:guide>
        <p15:guide id="7" pos="494" userDrawn="1">
          <p15:clr>
            <a:srgbClr val="A4A3A4"/>
          </p15:clr>
        </p15:guide>
        <p15:guide id="8" pos="7241" userDrawn="1">
          <p15:clr>
            <a:srgbClr val="A4A3A4"/>
          </p15:clr>
        </p15:guide>
        <p15:guide id="9" pos="13577" userDrawn="1">
          <p15:clr>
            <a:srgbClr val="A4A3A4"/>
          </p15:clr>
        </p15:guide>
        <p15:guide id="10" pos="6820" userDrawn="1">
          <p15:clr>
            <a:srgbClr val="A4A3A4"/>
          </p15:clr>
        </p15:guide>
        <p15:guide id="11" pos="139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038"/>
    <a:srgbClr val="C28E0E"/>
    <a:srgbClr val="E4BD4B"/>
    <a:srgbClr val="AEAE2A"/>
    <a:srgbClr val="AC9302"/>
    <a:srgbClr val="FFEC7D"/>
    <a:srgbClr val="FFD906"/>
    <a:srgbClr val="808080"/>
    <a:srgbClr val="C0C0C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34615" autoAdjust="0"/>
    <p:restoredTop sz="86443" autoAdjust="0"/>
  </p:normalViewPr>
  <p:slideViewPr>
    <p:cSldViewPr>
      <p:cViewPr varScale="1">
        <p:scale>
          <a:sx n="23" d="100"/>
          <a:sy n="23" d="100"/>
        </p:scale>
        <p:origin x="900" y="64"/>
      </p:cViewPr>
      <p:guideLst>
        <p:guide orient="horz" pos="13440"/>
        <p:guide orient="horz" pos="384"/>
        <p:guide orient="horz" pos="2715"/>
        <p:guide orient="horz" pos="3360"/>
        <p:guide pos="20243"/>
        <p:guide pos="10368"/>
        <p:guide pos="494"/>
        <p:guide pos="7241"/>
        <p:guide pos="13577"/>
        <p:guide pos="6820"/>
        <p:guide pos="13988"/>
      </p:guideLst>
    </p:cSldViewPr>
  </p:slideViewPr>
  <p:outlineViewPr>
    <p:cViewPr>
      <p:scale>
        <a:sx n="33" d="100"/>
        <a:sy n="33" d="100"/>
      </p:scale>
      <p:origin x="21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4025"/>
          </a:xfrm>
          <a:prstGeom prst="rect">
            <a:avLst/>
          </a:prstGeom>
        </p:spPr>
        <p:txBody>
          <a:bodyPr vert="horz" lIns="91435" tIns="45717" rIns="91435" bIns="45717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3025" y="0"/>
            <a:ext cx="2971800" cy="454025"/>
          </a:xfrm>
          <a:prstGeom prst="rect">
            <a:avLst/>
          </a:prstGeom>
        </p:spPr>
        <p:txBody>
          <a:bodyPr vert="horz" lIns="91435" tIns="45717" rIns="91435" bIns="45717" rtlCol="0"/>
          <a:lstStyle>
            <a:lvl1pPr algn="r">
              <a:defRPr sz="1200"/>
            </a:lvl1pPr>
          </a:lstStyle>
          <a:p>
            <a:pPr>
              <a:defRPr/>
            </a:pPr>
            <a:fld id="{55312424-2926-4AB7-91AC-1DD083E1C166}" type="datetimeFigureOut">
              <a:rPr lang="en-US"/>
              <a:pPr>
                <a:defRPr/>
              </a:pPr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28063"/>
            <a:ext cx="2971800" cy="454025"/>
          </a:xfrm>
          <a:prstGeom prst="rect">
            <a:avLst/>
          </a:prstGeom>
        </p:spPr>
        <p:txBody>
          <a:bodyPr vert="horz" lIns="91435" tIns="45717" rIns="91435" bIns="45717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3025" y="8628063"/>
            <a:ext cx="2971800" cy="454025"/>
          </a:xfrm>
          <a:prstGeom prst="rect">
            <a:avLst/>
          </a:prstGeom>
        </p:spPr>
        <p:txBody>
          <a:bodyPr vert="horz" lIns="91435" tIns="45717" rIns="91435" bIns="45717" rtlCol="0" anchor="b"/>
          <a:lstStyle>
            <a:lvl1pPr algn="r">
              <a:defRPr sz="1200"/>
            </a:lvl1pPr>
          </a:lstStyle>
          <a:p>
            <a:pPr>
              <a:defRPr/>
            </a:pPr>
            <a:fld id="{85DB37FC-2B99-4C3A-A8A1-AC8520B1D9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61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7" tIns="45539" rIns="91077" bIns="45539" numCol="1" anchor="t" anchorCtr="0" compatLnSpc="1">
            <a:prstTxWarp prst="textNoShape">
              <a:avLst/>
            </a:prstTxWarp>
          </a:bodyPr>
          <a:lstStyle>
            <a:lvl1pPr defTabSz="91117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7" tIns="45539" rIns="91077" bIns="45539" numCol="1" anchor="t" anchorCtr="0" compatLnSpc="1">
            <a:prstTxWarp prst="textNoShape">
              <a:avLst/>
            </a:prstTxWarp>
          </a:bodyPr>
          <a:lstStyle>
            <a:lvl1pPr algn="r" defTabSz="91117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681038"/>
            <a:ext cx="5108575" cy="3406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14825"/>
            <a:ext cx="5484813" cy="408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7" tIns="45539" rIns="91077" bIns="455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7" tIns="45539" rIns="91077" bIns="45539" numCol="1" anchor="b" anchorCtr="0" compatLnSpc="1">
            <a:prstTxWarp prst="textNoShape">
              <a:avLst/>
            </a:prstTxWarp>
          </a:bodyPr>
          <a:lstStyle>
            <a:lvl1pPr defTabSz="91117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7" tIns="45539" rIns="91077" bIns="45539" numCol="1" anchor="b" anchorCtr="0" compatLnSpc="1">
            <a:prstTxWarp prst="textNoShape">
              <a:avLst/>
            </a:prstTxWarp>
          </a:bodyPr>
          <a:lstStyle>
            <a:lvl1pPr algn="r" defTabSz="911170">
              <a:defRPr sz="1200"/>
            </a:lvl1pPr>
          </a:lstStyle>
          <a:p>
            <a:pPr>
              <a:defRPr/>
            </a:pPr>
            <a:fld id="{63308A02-2483-4E2C-B0B1-AE739C42F0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66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714" kern="1200">
        <a:solidFill>
          <a:schemeClr val="tx1"/>
        </a:solidFill>
        <a:latin typeface="Times" charset="0"/>
        <a:ea typeface="+mn-ea"/>
        <a:cs typeface="+mn-cs"/>
      </a:defRPr>
    </a:lvl1pPr>
    <a:lvl2pPr marL="279871" algn="l" rtl="0" eaLnBrk="0" fontAlgn="base" hangingPunct="0">
      <a:spcBef>
        <a:spcPct val="30000"/>
      </a:spcBef>
      <a:spcAft>
        <a:spcPct val="0"/>
      </a:spcAft>
      <a:defRPr sz="714" kern="1200">
        <a:solidFill>
          <a:schemeClr val="tx1"/>
        </a:solidFill>
        <a:latin typeface="Times" charset="0"/>
        <a:ea typeface="+mn-ea"/>
        <a:cs typeface="+mn-cs"/>
      </a:defRPr>
    </a:lvl2pPr>
    <a:lvl3pPr marL="559741" algn="l" rtl="0" eaLnBrk="0" fontAlgn="base" hangingPunct="0">
      <a:spcBef>
        <a:spcPct val="30000"/>
      </a:spcBef>
      <a:spcAft>
        <a:spcPct val="0"/>
      </a:spcAft>
      <a:defRPr sz="714" kern="1200">
        <a:solidFill>
          <a:schemeClr val="tx1"/>
        </a:solidFill>
        <a:latin typeface="Times" charset="0"/>
        <a:ea typeface="+mn-ea"/>
        <a:cs typeface="+mn-cs"/>
      </a:defRPr>
    </a:lvl3pPr>
    <a:lvl4pPr marL="839612" algn="l" rtl="0" eaLnBrk="0" fontAlgn="base" hangingPunct="0">
      <a:spcBef>
        <a:spcPct val="30000"/>
      </a:spcBef>
      <a:spcAft>
        <a:spcPct val="0"/>
      </a:spcAft>
      <a:defRPr sz="714" kern="1200">
        <a:solidFill>
          <a:schemeClr val="tx1"/>
        </a:solidFill>
        <a:latin typeface="Times" charset="0"/>
        <a:ea typeface="+mn-ea"/>
        <a:cs typeface="+mn-cs"/>
      </a:defRPr>
    </a:lvl4pPr>
    <a:lvl5pPr marL="1119483" algn="l" rtl="0" eaLnBrk="0" fontAlgn="base" hangingPunct="0">
      <a:spcBef>
        <a:spcPct val="30000"/>
      </a:spcBef>
      <a:spcAft>
        <a:spcPct val="0"/>
      </a:spcAft>
      <a:defRPr sz="714" kern="1200">
        <a:solidFill>
          <a:schemeClr val="tx1"/>
        </a:solidFill>
        <a:latin typeface="Times" charset="0"/>
        <a:ea typeface="+mn-ea"/>
        <a:cs typeface="+mn-cs"/>
      </a:defRPr>
    </a:lvl5pPr>
    <a:lvl6pPr marL="1399354" algn="l" defTabSz="559741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6pPr>
    <a:lvl7pPr marL="1679225" algn="l" defTabSz="559741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7pPr>
    <a:lvl8pPr marL="1959096" algn="l" defTabSz="559741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8pPr>
    <a:lvl9pPr marL="2238966" algn="l" defTabSz="559741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02EFE8C2-2165-4FB6-8778-B9F6179E2D3C}" type="slidenum">
              <a:rPr lang="en-US" smtClean="0"/>
              <a:pPr defTabSz="909638"/>
              <a:t>1</a:t>
            </a:fld>
            <a:endParaRPr lang="en-US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25" y="681038"/>
            <a:ext cx="5108575" cy="3406775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1"/>
            <a:ext cx="27980640" cy="4704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62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25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88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51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14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777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240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03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C2F71C-4B08-4389-8F5D-0DF9D63B9394}" type="datetime1">
              <a:rPr lang="en-US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C1DFBD-49F5-40C5-A182-8881B4F014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2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4472D3-D9C5-45B8-A0FE-DA537DE4FE83}" type="datetime1">
              <a:rPr lang="en-US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799DB9-24AD-47EA-ABB7-37CEA45DA2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8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52235" y="4216401"/>
            <a:ext cx="30363797" cy="898804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49419" y="4216401"/>
            <a:ext cx="90554174" cy="898804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CDF5B8-3EEA-4690-AC98-82BFF2FBE4D2}" type="datetime1">
              <a:rPr lang="en-US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5C55F9-2332-471C-930F-7ECB5F561C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3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054DBE-D131-4EDB-8641-C3A8C99CF218}" type="datetime1">
              <a:rPr lang="en-US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66D559-988B-40AF-8D34-E803CC275E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5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14102081"/>
            <a:ext cx="27980640" cy="4358640"/>
          </a:xfrm>
        </p:spPr>
        <p:txBody>
          <a:bodyPr anchor="t"/>
          <a:lstStyle>
            <a:lvl1pPr algn="l">
              <a:defRPr sz="1280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9301485"/>
            <a:ext cx="27980640" cy="4800599"/>
          </a:xfrm>
        </p:spPr>
        <p:txBody>
          <a:bodyPr anchor="b"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46293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25866" indent="0">
              <a:buNone/>
              <a:defRPr sz="5068">
                <a:solidFill>
                  <a:schemeClr val="tx1">
                    <a:tint val="75000"/>
                  </a:schemeClr>
                </a:solidFill>
              </a:defRPr>
            </a:lvl3pPr>
            <a:lvl4pPr marL="4388798" indent="0">
              <a:buNone/>
              <a:defRPr sz="4534">
                <a:solidFill>
                  <a:schemeClr val="tx1">
                    <a:tint val="75000"/>
                  </a:schemeClr>
                </a:solidFill>
              </a:defRPr>
            </a:lvl4pPr>
            <a:lvl5pPr marL="5851730" indent="0">
              <a:buNone/>
              <a:defRPr sz="4534">
                <a:solidFill>
                  <a:schemeClr val="tx1">
                    <a:tint val="75000"/>
                  </a:schemeClr>
                </a:solidFill>
              </a:defRPr>
            </a:lvl5pPr>
            <a:lvl6pPr marL="7314662" indent="0">
              <a:buNone/>
              <a:defRPr sz="4534">
                <a:solidFill>
                  <a:schemeClr val="tx1">
                    <a:tint val="75000"/>
                  </a:schemeClr>
                </a:solidFill>
              </a:defRPr>
            </a:lvl6pPr>
            <a:lvl7pPr marL="8777594" indent="0">
              <a:buNone/>
              <a:defRPr sz="4534">
                <a:solidFill>
                  <a:schemeClr val="tx1">
                    <a:tint val="75000"/>
                  </a:schemeClr>
                </a:solidFill>
              </a:defRPr>
            </a:lvl7pPr>
            <a:lvl8pPr marL="10240526" indent="0">
              <a:buNone/>
              <a:defRPr sz="4534">
                <a:solidFill>
                  <a:schemeClr val="tx1">
                    <a:tint val="75000"/>
                  </a:schemeClr>
                </a:solidFill>
              </a:defRPr>
            </a:lvl8pPr>
            <a:lvl9pPr marL="11703458" indent="0">
              <a:buNone/>
              <a:defRPr sz="45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92172C-BE27-4611-BEC7-D7DEF73798A6}" type="datetime1">
              <a:rPr lang="en-US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851596-9EC0-4425-AB06-2E9D776CF6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9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49422" y="24577042"/>
            <a:ext cx="60458983" cy="69519801"/>
          </a:xfrm>
        </p:spPr>
        <p:txBody>
          <a:bodyPr/>
          <a:lstStyle>
            <a:lvl1pPr>
              <a:defRPr sz="8934"/>
            </a:lvl1pPr>
            <a:lvl2pPr>
              <a:defRPr sz="7734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57045" y="24577042"/>
            <a:ext cx="60458987" cy="69519801"/>
          </a:xfrm>
        </p:spPr>
        <p:txBody>
          <a:bodyPr/>
          <a:lstStyle>
            <a:lvl1pPr>
              <a:defRPr sz="8934"/>
            </a:lvl1pPr>
            <a:lvl2pPr>
              <a:defRPr sz="7734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98B46A-B183-48B1-8EE5-545E75CCCBEF}" type="datetime1">
              <a:rPr lang="en-US"/>
              <a:pPr/>
              <a:t>2/14/2018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3351E5-624B-4526-8CFF-F860058FB4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5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8841"/>
            <a:ext cx="29626560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5" y="4912363"/>
            <a:ext cx="14544677" cy="2047239"/>
          </a:xfrm>
        </p:spPr>
        <p:txBody>
          <a:bodyPr anchor="b"/>
          <a:lstStyle>
            <a:lvl1pPr marL="0" indent="0">
              <a:buNone/>
              <a:defRPr sz="7734" b="1"/>
            </a:lvl1pPr>
            <a:lvl2pPr marL="1462932" indent="0">
              <a:buNone/>
              <a:defRPr sz="6400" b="1"/>
            </a:lvl2pPr>
            <a:lvl3pPr marL="2925866" indent="0">
              <a:buNone/>
              <a:defRPr sz="5800" b="1"/>
            </a:lvl3pPr>
            <a:lvl4pPr marL="4388798" indent="0">
              <a:buNone/>
              <a:defRPr sz="5068" b="1"/>
            </a:lvl4pPr>
            <a:lvl5pPr marL="5851730" indent="0">
              <a:buNone/>
              <a:defRPr sz="5068" b="1"/>
            </a:lvl5pPr>
            <a:lvl6pPr marL="7314662" indent="0">
              <a:buNone/>
              <a:defRPr sz="5068" b="1"/>
            </a:lvl6pPr>
            <a:lvl7pPr marL="8777594" indent="0">
              <a:buNone/>
              <a:defRPr sz="5068" b="1"/>
            </a:lvl7pPr>
            <a:lvl8pPr marL="10240526" indent="0">
              <a:buNone/>
              <a:defRPr sz="5068" b="1"/>
            </a:lvl8pPr>
            <a:lvl9pPr marL="11703458" indent="0">
              <a:buNone/>
              <a:defRPr sz="506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5" y="6959602"/>
            <a:ext cx="14544677" cy="12644121"/>
          </a:xfrm>
        </p:spPr>
        <p:txBody>
          <a:bodyPr/>
          <a:lstStyle>
            <a:lvl1pPr>
              <a:defRPr sz="7734"/>
            </a:lvl1pPr>
            <a:lvl2pPr>
              <a:defRPr sz="6400"/>
            </a:lvl2pPr>
            <a:lvl3pPr>
              <a:defRPr sz="5800"/>
            </a:lvl3pPr>
            <a:lvl4pPr>
              <a:defRPr sz="5068"/>
            </a:lvl4pPr>
            <a:lvl5pPr>
              <a:defRPr sz="5068"/>
            </a:lvl5pPr>
            <a:lvl6pPr>
              <a:defRPr sz="5068"/>
            </a:lvl6pPr>
            <a:lvl7pPr>
              <a:defRPr sz="5068"/>
            </a:lvl7pPr>
            <a:lvl8pPr>
              <a:defRPr sz="5068"/>
            </a:lvl8pPr>
            <a:lvl9pPr>
              <a:defRPr sz="506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6" y="4912363"/>
            <a:ext cx="14550391" cy="2047239"/>
          </a:xfrm>
        </p:spPr>
        <p:txBody>
          <a:bodyPr anchor="b"/>
          <a:lstStyle>
            <a:lvl1pPr marL="0" indent="0">
              <a:buNone/>
              <a:defRPr sz="7734" b="1"/>
            </a:lvl1pPr>
            <a:lvl2pPr marL="1462932" indent="0">
              <a:buNone/>
              <a:defRPr sz="6400" b="1"/>
            </a:lvl2pPr>
            <a:lvl3pPr marL="2925866" indent="0">
              <a:buNone/>
              <a:defRPr sz="5800" b="1"/>
            </a:lvl3pPr>
            <a:lvl4pPr marL="4388798" indent="0">
              <a:buNone/>
              <a:defRPr sz="5068" b="1"/>
            </a:lvl4pPr>
            <a:lvl5pPr marL="5851730" indent="0">
              <a:buNone/>
              <a:defRPr sz="5068" b="1"/>
            </a:lvl5pPr>
            <a:lvl6pPr marL="7314662" indent="0">
              <a:buNone/>
              <a:defRPr sz="5068" b="1"/>
            </a:lvl6pPr>
            <a:lvl7pPr marL="8777594" indent="0">
              <a:buNone/>
              <a:defRPr sz="5068" b="1"/>
            </a:lvl7pPr>
            <a:lvl8pPr marL="10240526" indent="0">
              <a:buNone/>
              <a:defRPr sz="5068" b="1"/>
            </a:lvl8pPr>
            <a:lvl9pPr marL="11703458" indent="0">
              <a:buNone/>
              <a:defRPr sz="506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6" y="6959602"/>
            <a:ext cx="14550391" cy="12644121"/>
          </a:xfrm>
        </p:spPr>
        <p:txBody>
          <a:bodyPr/>
          <a:lstStyle>
            <a:lvl1pPr>
              <a:defRPr sz="7734"/>
            </a:lvl1pPr>
            <a:lvl2pPr>
              <a:defRPr sz="6400"/>
            </a:lvl2pPr>
            <a:lvl3pPr>
              <a:defRPr sz="5800"/>
            </a:lvl3pPr>
            <a:lvl4pPr>
              <a:defRPr sz="5068"/>
            </a:lvl4pPr>
            <a:lvl5pPr>
              <a:defRPr sz="5068"/>
            </a:lvl5pPr>
            <a:lvl6pPr>
              <a:defRPr sz="5068"/>
            </a:lvl6pPr>
            <a:lvl7pPr>
              <a:defRPr sz="5068"/>
            </a:lvl7pPr>
            <a:lvl8pPr>
              <a:defRPr sz="5068"/>
            </a:lvl8pPr>
            <a:lvl9pPr>
              <a:defRPr sz="506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556932-39C0-4F2A-896B-651B4F00ECFB}" type="datetime1">
              <a:rPr lang="en-US"/>
              <a:pPr/>
              <a:t>2/14/2018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2FFF9D-7B32-49ED-A83C-7F5AD05656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3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3915A9-D9C0-44FA-9681-731576DB131B}" type="datetime1">
              <a:rPr lang="en-US"/>
              <a:pPr/>
              <a:t>2/14/2018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DEC3E6-3ECA-4FEC-803C-5E679EB8F9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3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682095-FDC6-47A4-B17F-B44B6473C2D0}" type="datetime1">
              <a:rPr lang="en-US"/>
              <a:pPr/>
              <a:t>2/14/2018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EA768-5E0C-4A41-919E-0A6D851437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0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6" y="873760"/>
            <a:ext cx="10829927" cy="3718560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1" y="873765"/>
            <a:ext cx="18402300" cy="18729961"/>
          </a:xfrm>
        </p:spPr>
        <p:txBody>
          <a:bodyPr/>
          <a:lstStyle>
            <a:lvl1pPr>
              <a:defRPr sz="10268"/>
            </a:lvl1pPr>
            <a:lvl2pPr>
              <a:defRPr sz="8934"/>
            </a:lvl2pPr>
            <a:lvl3pPr>
              <a:defRPr sz="7734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6" y="4592325"/>
            <a:ext cx="10829927" cy="15011401"/>
          </a:xfrm>
        </p:spPr>
        <p:txBody>
          <a:bodyPr/>
          <a:lstStyle>
            <a:lvl1pPr marL="0" indent="0">
              <a:buNone/>
              <a:defRPr sz="4534"/>
            </a:lvl1pPr>
            <a:lvl2pPr marL="1462932" indent="0">
              <a:buNone/>
              <a:defRPr sz="3868"/>
            </a:lvl2pPr>
            <a:lvl3pPr marL="2925866" indent="0">
              <a:buNone/>
              <a:defRPr sz="3200"/>
            </a:lvl3pPr>
            <a:lvl4pPr marL="4388798" indent="0">
              <a:buNone/>
              <a:defRPr sz="2868"/>
            </a:lvl4pPr>
            <a:lvl5pPr marL="5851730" indent="0">
              <a:buNone/>
              <a:defRPr sz="2868"/>
            </a:lvl5pPr>
            <a:lvl6pPr marL="7314662" indent="0">
              <a:buNone/>
              <a:defRPr sz="2868"/>
            </a:lvl6pPr>
            <a:lvl7pPr marL="8777594" indent="0">
              <a:buNone/>
              <a:defRPr sz="2868"/>
            </a:lvl7pPr>
            <a:lvl8pPr marL="10240526" indent="0">
              <a:buNone/>
              <a:defRPr sz="2868"/>
            </a:lvl8pPr>
            <a:lvl9pPr marL="11703458" indent="0">
              <a:buNone/>
              <a:defRPr sz="286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A98B65-857C-4AD8-ACAB-4365D82174A1}" type="datetime1">
              <a:rPr lang="en-US"/>
              <a:pPr/>
              <a:t>2/14/2018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E1DE30-D25B-4477-A123-F8C224F24D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8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2"/>
            <a:ext cx="19751040" cy="1813561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10268"/>
            </a:lvl1pPr>
            <a:lvl2pPr marL="1462932" indent="0">
              <a:buNone/>
              <a:defRPr sz="8934"/>
            </a:lvl2pPr>
            <a:lvl3pPr marL="2925866" indent="0">
              <a:buNone/>
              <a:defRPr sz="7734"/>
            </a:lvl3pPr>
            <a:lvl4pPr marL="4388798" indent="0">
              <a:buNone/>
              <a:defRPr sz="6400"/>
            </a:lvl4pPr>
            <a:lvl5pPr marL="5851730" indent="0">
              <a:buNone/>
              <a:defRPr sz="6400"/>
            </a:lvl5pPr>
            <a:lvl6pPr marL="7314662" indent="0">
              <a:buNone/>
              <a:defRPr sz="6400"/>
            </a:lvl6pPr>
            <a:lvl7pPr marL="8777594" indent="0">
              <a:buNone/>
              <a:defRPr sz="6400"/>
            </a:lvl7pPr>
            <a:lvl8pPr marL="10240526" indent="0">
              <a:buNone/>
              <a:defRPr sz="6400"/>
            </a:lvl8pPr>
            <a:lvl9pPr marL="11703458" indent="0">
              <a:buNone/>
              <a:defRPr sz="64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3"/>
            <a:ext cx="19751040" cy="2575559"/>
          </a:xfrm>
        </p:spPr>
        <p:txBody>
          <a:bodyPr/>
          <a:lstStyle>
            <a:lvl1pPr marL="0" indent="0">
              <a:buNone/>
              <a:defRPr sz="4534"/>
            </a:lvl1pPr>
            <a:lvl2pPr marL="1462932" indent="0">
              <a:buNone/>
              <a:defRPr sz="3868"/>
            </a:lvl2pPr>
            <a:lvl3pPr marL="2925866" indent="0">
              <a:buNone/>
              <a:defRPr sz="3200"/>
            </a:lvl3pPr>
            <a:lvl4pPr marL="4388798" indent="0">
              <a:buNone/>
              <a:defRPr sz="2868"/>
            </a:lvl4pPr>
            <a:lvl5pPr marL="5851730" indent="0">
              <a:buNone/>
              <a:defRPr sz="2868"/>
            </a:lvl5pPr>
            <a:lvl6pPr marL="7314662" indent="0">
              <a:buNone/>
              <a:defRPr sz="2868"/>
            </a:lvl6pPr>
            <a:lvl7pPr marL="8777594" indent="0">
              <a:buNone/>
              <a:defRPr sz="2868"/>
            </a:lvl7pPr>
            <a:lvl8pPr marL="10240526" indent="0">
              <a:buNone/>
              <a:defRPr sz="2868"/>
            </a:lvl8pPr>
            <a:lvl9pPr marL="11703458" indent="0">
              <a:buNone/>
              <a:defRPr sz="286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554E65-4191-47D0-B6EC-09CA8AC19719}" type="datetime1">
              <a:rPr lang="en-US"/>
              <a:pPr/>
              <a:t>2/14/2018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6B97F-4F3F-4705-A42C-9B0C18B874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8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46125" y="879088"/>
            <a:ext cx="2962615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858" tIns="219429" rIns="438858" bIns="21942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46125" y="5120271"/>
            <a:ext cx="29626152" cy="1448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858" tIns="219429" rIns="438858" bIns="219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6125" y="20340754"/>
            <a:ext cx="7680552" cy="1168090"/>
          </a:xfrm>
          <a:prstGeom prst="rect">
            <a:avLst/>
          </a:prstGeom>
        </p:spPr>
        <p:txBody>
          <a:bodyPr vert="horz" wrap="square" lIns="438858" tIns="219429" rIns="438858" bIns="219429" numCol="1" anchor="ctr" anchorCtr="0" compatLnSpc="1">
            <a:prstTxWarp prst="textNoShape">
              <a:avLst/>
            </a:prstTxWarp>
          </a:bodyPr>
          <a:lstStyle>
            <a:lvl1pPr>
              <a:defRPr sz="3868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defTabSz="2925330" eaLnBrk="1" hangingPunct="1"/>
            <a:fld id="{5B72514D-368D-48AB-84AD-ECEC677393CF}" type="datetime1">
              <a:rPr lang="en-US" smtClean="0">
                <a:cs typeface="Arial" pitchFamily="34" charset="0"/>
              </a:rPr>
              <a:pPr defTabSz="2925330" eaLnBrk="1" hangingPunct="1"/>
              <a:t>2/14/2018</a:t>
            </a:fld>
            <a:endParaRPr lang="en-US"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325" y="20340754"/>
            <a:ext cx="10423752" cy="1168090"/>
          </a:xfrm>
          <a:prstGeom prst="rect">
            <a:avLst/>
          </a:prstGeom>
        </p:spPr>
        <p:txBody>
          <a:bodyPr vert="horz" lIns="438858" tIns="219429" rIns="438858" bIns="219429" rtlCol="0" anchor="ctr"/>
          <a:lstStyle>
            <a:lvl1pPr algn="ctr" defTabSz="2925866" fontAlgn="auto">
              <a:spcBef>
                <a:spcPts val="0"/>
              </a:spcBef>
              <a:spcAft>
                <a:spcPts val="0"/>
              </a:spcAft>
              <a:defRPr sz="3868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1" hangingPunct="1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725" y="20340754"/>
            <a:ext cx="7680552" cy="1168090"/>
          </a:xfrm>
          <a:prstGeom prst="rect">
            <a:avLst/>
          </a:prstGeom>
        </p:spPr>
        <p:txBody>
          <a:bodyPr vert="horz" wrap="square" lIns="438858" tIns="219429" rIns="438858" bIns="219429" numCol="1" anchor="ctr" anchorCtr="0" compatLnSpc="1">
            <a:prstTxWarp prst="textNoShape">
              <a:avLst/>
            </a:prstTxWarp>
          </a:bodyPr>
          <a:lstStyle>
            <a:lvl1pPr algn="r">
              <a:defRPr sz="3868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defTabSz="2925330" eaLnBrk="1" hangingPunct="1"/>
            <a:fld id="{9BCE597B-BEDD-4C70-BEE2-68641F9F19AF}" type="slidenum">
              <a:rPr lang="en-US" smtClean="0">
                <a:cs typeface="Arial" pitchFamily="34" charset="0"/>
              </a:rPr>
              <a:pPr defTabSz="2925330" eaLnBrk="1" hangingPunct="1"/>
              <a:t>‹#›</a:t>
            </a:fld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49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2925330" rtl="0" eaLnBrk="0" fontAlgn="base" hangingPunct="0">
        <a:spcBef>
          <a:spcPct val="0"/>
        </a:spcBef>
        <a:spcAft>
          <a:spcPct val="0"/>
        </a:spcAft>
        <a:defRPr sz="14066" kern="1200">
          <a:solidFill>
            <a:schemeClr val="tx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defTabSz="2925330" rtl="0" eaLnBrk="0" fontAlgn="base" hangingPunct="0">
        <a:spcBef>
          <a:spcPct val="0"/>
        </a:spcBef>
        <a:spcAft>
          <a:spcPct val="0"/>
        </a:spcAft>
        <a:defRPr sz="14066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2925330" rtl="0" eaLnBrk="0" fontAlgn="base" hangingPunct="0">
        <a:spcBef>
          <a:spcPct val="0"/>
        </a:spcBef>
        <a:spcAft>
          <a:spcPct val="0"/>
        </a:spcAft>
        <a:defRPr sz="14066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2925330" rtl="0" eaLnBrk="0" fontAlgn="base" hangingPunct="0">
        <a:spcBef>
          <a:spcPct val="0"/>
        </a:spcBef>
        <a:spcAft>
          <a:spcPct val="0"/>
        </a:spcAft>
        <a:defRPr sz="14066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2925330" rtl="0" eaLnBrk="0" fontAlgn="base" hangingPunct="0">
        <a:spcBef>
          <a:spcPct val="0"/>
        </a:spcBef>
        <a:spcAft>
          <a:spcPct val="0"/>
        </a:spcAft>
        <a:defRPr sz="14066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263940" algn="ctr" defTabSz="2925330" rtl="0" fontAlgn="base">
        <a:spcBef>
          <a:spcPct val="0"/>
        </a:spcBef>
        <a:spcAft>
          <a:spcPct val="0"/>
        </a:spcAft>
        <a:defRPr sz="14066">
          <a:solidFill>
            <a:schemeClr val="tx1"/>
          </a:solidFill>
          <a:latin typeface="Calibri" pitchFamily="-107" charset="0"/>
        </a:defRPr>
      </a:lvl6pPr>
      <a:lvl7pPr marL="527880" algn="ctr" defTabSz="2925330" rtl="0" fontAlgn="base">
        <a:spcBef>
          <a:spcPct val="0"/>
        </a:spcBef>
        <a:spcAft>
          <a:spcPct val="0"/>
        </a:spcAft>
        <a:defRPr sz="14066">
          <a:solidFill>
            <a:schemeClr val="tx1"/>
          </a:solidFill>
          <a:latin typeface="Calibri" pitchFamily="-107" charset="0"/>
        </a:defRPr>
      </a:lvl7pPr>
      <a:lvl8pPr marL="791818" algn="ctr" defTabSz="2925330" rtl="0" fontAlgn="base">
        <a:spcBef>
          <a:spcPct val="0"/>
        </a:spcBef>
        <a:spcAft>
          <a:spcPct val="0"/>
        </a:spcAft>
        <a:defRPr sz="14066">
          <a:solidFill>
            <a:schemeClr val="tx1"/>
          </a:solidFill>
          <a:latin typeface="Calibri" pitchFamily="-107" charset="0"/>
        </a:defRPr>
      </a:lvl8pPr>
      <a:lvl9pPr marL="1055758" algn="ctr" defTabSz="2925330" rtl="0" fontAlgn="base">
        <a:spcBef>
          <a:spcPct val="0"/>
        </a:spcBef>
        <a:spcAft>
          <a:spcPct val="0"/>
        </a:spcAft>
        <a:defRPr sz="14066">
          <a:solidFill>
            <a:schemeClr val="tx1"/>
          </a:solidFill>
          <a:latin typeface="Calibri" pitchFamily="-107" charset="0"/>
        </a:defRPr>
      </a:lvl9pPr>
    </p:titleStyle>
    <p:bodyStyle>
      <a:lvl1pPr marL="1097000" indent="-1097000" algn="l" defTabSz="292533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0268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2376372" indent="-913708" algn="l" defTabSz="292533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8934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3656662" indent="-731334" algn="l" defTabSz="292533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7734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5120244" indent="-731334" algn="l" defTabSz="292533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6582908" indent="-731334" algn="l" defTabSz="292533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6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8046128" indent="-731468" algn="l" defTabSz="2925866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09060" indent="-731468" algn="l" defTabSz="2925866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1994" indent="-731468" algn="l" defTabSz="2925866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434924" indent="-731468" algn="l" defTabSz="2925866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586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62932" algn="l" defTabSz="292586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25866" algn="l" defTabSz="292586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388798" algn="l" defTabSz="292586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851730" algn="l" defTabSz="292586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14662" algn="l" defTabSz="292586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777594" algn="l" defTabSz="292586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240526" algn="l" defTabSz="292586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703458" algn="l" defTabSz="292586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entagon 18"/>
          <p:cNvSpPr/>
          <p:nvPr/>
        </p:nvSpPr>
        <p:spPr bwMode="auto">
          <a:xfrm>
            <a:off x="0" y="9200"/>
            <a:ext cx="26572026" cy="2485789"/>
          </a:xfrm>
          <a:prstGeom prst="homePlat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49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664257" y="11706955"/>
            <a:ext cx="9272879" cy="8487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766272"/>
            <a:endParaRPr lang="en-US" sz="2000"/>
          </a:p>
        </p:txBody>
      </p:sp>
      <p:sp>
        <p:nvSpPr>
          <p:cNvPr id="21" name="Rectangle 20"/>
          <p:cNvSpPr/>
          <p:nvPr/>
        </p:nvSpPr>
        <p:spPr bwMode="auto">
          <a:xfrm>
            <a:off x="16154399" y="3107592"/>
            <a:ext cx="16263471" cy="79867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766272"/>
            <a:endParaRPr lang="en-US" sz="2000"/>
          </a:p>
        </p:txBody>
      </p:sp>
      <p:sp>
        <p:nvSpPr>
          <p:cNvPr id="20" name="Rectangle 19"/>
          <p:cNvSpPr/>
          <p:nvPr/>
        </p:nvSpPr>
        <p:spPr bwMode="auto">
          <a:xfrm>
            <a:off x="22936199" y="11756135"/>
            <a:ext cx="9481669" cy="84378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766272"/>
            <a:endParaRPr lang="en-US" sz="2000"/>
          </a:p>
        </p:txBody>
      </p:sp>
      <p:sp>
        <p:nvSpPr>
          <p:cNvPr id="9" name="Rectangle 8"/>
          <p:cNvSpPr/>
          <p:nvPr/>
        </p:nvSpPr>
        <p:spPr bwMode="auto">
          <a:xfrm>
            <a:off x="533400" y="3107591"/>
            <a:ext cx="11318913" cy="79867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766272"/>
            <a:endParaRPr lang="en-US" sz="2000" dirty="0"/>
          </a:p>
        </p:txBody>
      </p:sp>
      <p:sp>
        <p:nvSpPr>
          <p:cNvPr id="2090" name="Rectangle 2997"/>
          <p:cNvSpPr>
            <a:spLocks noChangeArrowheads="1"/>
          </p:cNvSpPr>
          <p:nvPr/>
        </p:nvSpPr>
        <p:spPr bwMode="auto">
          <a:xfrm>
            <a:off x="1828804" y="13075713"/>
            <a:ext cx="105585" cy="26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2250" tIns="26126" rIns="52250" bIns="26126" anchor="ctr">
            <a:spAutoFit/>
          </a:bodyPr>
          <a:lstStyle/>
          <a:p>
            <a:endParaRPr lang="en-US" sz="1400" dirty="0"/>
          </a:p>
        </p:txBody>
      </p:sp>
      <p:sp>
        <p:nvSpPr>
          <p:cNvPr id="2228" name="Rectangle 3738"/>
          <p:cNvSpPr>
            <a:spLocks noChangeArrowheads="1"/>
          </p:cNvSpPr>
          <p:nvPr/>
        </p:nvSpPr>
        <p:spPr bwMode="auto">
          <a:xfrm>
            <a:off x="1828804" y="14622393"/>
            <a:ext cx="105585" cy="26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2250" tIns="26126" rIns="52250" bIns="26126" anchor="ctr">
            <a:spAutoFit/>
          </a:bodyPr>
          <a:lstStyle/>
          <a:p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096003" y="16379375"/>
            <a:ext cx="5617030" cy="592269"/>
          </a:xfrm>
          <a:prstGeom prst="rect">
            <a:avLst/>
          </a:prstGeom>
          <a:noFill/>
        </p:spPr>
        <p:txBody>
          <a:bodyPr wrap="square" lIns="52250" tIns="26126" rIns="52250" bIns="26126" rtlCol="0">
            <a:spAutoFit/>
          </a:bodyPr>
          <a:lstStyle/>
          <a:p>
            <a:pPr lvl="1"/>
            <a:endParaRPr lang="en-US" sz="2268" dirty="0">
              <a:latin typeface="Arial" charset="0"/>
            </a:endParaRPr>
          </a:p>
          <a:p>
            <a:endParaRPr lang="en-US" sz="1238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1" y="11756135"/>
            <a:ext cx="6367930" cy="84378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024966" y="14406460"/>
            <a:ext cx="543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Impact" panose="020B0806030902050204" pitchFamily="34" charset="0"/>
              </a:rPr>
              <a:t>ADD PHOTOS/VISUALS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Impact" panose="020B0806030902050204" pitchFamily="34" charset="0"/>
              </a:rPr>
              <a:t>TO ENHANCE THE APPEAL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Impact" panose="020B0806030902050204" pitchFamily="34" charset="0"/>
              </a:rPr>
              <a:t>OF YOUR POSTER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" y="3295043"/>
            <a:ext cx="1082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Myriad Pro" panose="020B0503030403020204" pitchFamily="34" charset="0"/>
                <a:cs typeface="Myriad Arabic" panose="01010101010101010101" pitchFamily="50" charset="-78"/>
              </a:rPr>
              <a:t>TITLE TEXT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355418" y="3291074"/>
            <a:ext cx="15877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cap="all" dirty="0" smtClean="0">
                <a:latin typeface="Myriad Pro" panose="020B0503030403020204" pitchFamily="34" charset="0"/>
                <a:cs typeface="Futura"/>
              </a:rPr>
              <a:t>TITLE TEXT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48599" y="11916393"/>
            <a:ext cx="891540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cap="all" dirty="0" smtClean="0">
                <a:latin typeface="Myriad Pro" panose="020B0503030403020204" pitchFamily="34" charset="0"/>
                <a:cs typeface="Futura"/>
              </a:rPr>
              <a:t>Title TEXT</a:t>
            </a:r>
            <a:endParaRPr lang="en-US" sz="2800" cap="all" dirty="0">
              <a:latin typeface="Myriad Pro" panose="020B0503030403020204" pitchFamily="34" charset="0"/>
              <a:cs typeface="Futur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64800" y="11916393"/>
            <a:ext cx="9067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Myriad Pro" panose="020B0503030403020204" pitchFamily="34" charset="0"/>
                <a:cs typeface="Futura"/>
              </a:rPr>
              <a:t>TITLE TEXT</a:t>
            </a:r>
            <a:endParaRPr lang="en-US" sz="2800" dirty="0">
              <a:latin typeface="Myriad Pro" panose="020B0503030403020204" pitchFamily="34" charset="0"/>
              <a:cs typeface="Futur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94272" y="42565"/>
            <a:ext cx="1762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bg1"/>
                </a:solidFill>
                <a:latin typeface="Impact" panose="020B0806030902050204" pitchFamily="34" charset="0"/>
              </a:rPr>
              <a:t>POSTER </a:t>
            </a:r>
            <a:r>
              <a:rPr lang="en-US" sz="8000" dirty="0">
                <a:solidFill>
                  <a:schemeClr val="bg1"/>
                </a:solidFill>
                <a:latin typeface="Impact" panose="020B0806030902050204" pitchFamily="34" charset="0"/>
              </a:rPr>
              <a:t>TITLE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3600" y="8854084"/>
            <a:ext cx="10515600" cy="282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38" dirty="0"/>
          </a:p>
        </p:txBody>
      </p:sp>
      <p:sp>
        <p:nvSpPr>
          <p:cNvPr id="36" name="Pentagon 35"/>
          <p:cNvSpPr/>
          <p:nvPr/>
        </p:nvSpPr>
        <p:spPr bwMode="auto">
          <a:xfrm flipH="1">
            <a:off x="28194000" y="0"/>
            <a:ext cx="4724400" cy="2485789"/>
          </a:xfrm>
          <a:prstGeom prst="homePlat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49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37" name="Picture 36" descr="SYMPOSIUM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70" t="21626" r="3316" b="56315"/>
          <a:stretch/>
        </p:blipFill>
        <p:spPr>
          <a:xfrm>
            <a:off x="29750871" y="659775"/>
            <a:ext cx="2667000" cy="11430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8904518" y="20639328"/>
            <a:ext cx="21488400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334" dirty="0" smtClean="0">
                <a:latin typeface="Impact"/>
                <a:cs typeface="Impact"/>
              </a:rPr>
              <a:t>Purdue Undergraduate Research Conference </a:t>
            </a:r>
            <a:r>
              <a:rPr lang="en-US" sz="5334" dirty="0" smtClean="0">
                <a:solidFill>
                  <a:srgbClr val="4D4038"/>
                </a:solidFill>
                <a:latin typeface="Impact"/>
                <a:cs typeface="Impact"/>
              </a:rPr>
              <a:t>2018</a:t>
            </a:r>
            <a:endParaRPr lang="en-US" sz="5334" dirty="0">
              <a:solidFill>
                <a:srgbClr val="4D4038"/>
              </a:solidFill>
              <a:latin typeface="Impact"/>
              <a:cs typeface="Impact"/>
            </a:endParaRPr>
          </a:p>
        </p:txBody>
      </p:sp>
      <p:sp>
        <p:nvSpPr>
          <p:cNvPr id="41" name="Pentagon 40"/>
          <p:cNvSpPr/>
          <p:nvPr/>
        </p:nvSpPr>
        <p:spPr bwMode="auto">
          <a:xfrm>
            <a:off x="0" y="20670900"/>
            <a:ext cx="15608072" cy="891910"/>
          </a:xfrm>
          <a:prstGeom prst="homePlat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49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3" name="Pentagon 42"/>
          <p:cNvSpPr/>
          <p:nvPr/>
        </p:nvSpPr>
        <p:spPr bwMode="auto">
          <a:xfrm rot="5400000">
            <a:off x="13323510" y="3887641"/>
            <a:ext cx="3677214" cy="891910"/>
          </a:xfrm>
          <a:prstGeom prst="homePlate">
            <a:avLst/>
          </a:prstGeom>
          <a:solidFill>
            <a:srgbClr val="C28E0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49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5" name="Pentagon 44"/>
          <p:cNvSpPr/>
          <p:nvPr/>
        </p:nvSpPr>
        <p:spPr bwMode="auto">
          <a:xfrm rot="5400000">
            <a:off x="10824556" y="5213112"/>
            <a:ext cx="6390034" cy="891910"/>
          </a:xfrm>
          <a:prstGeom prst="homePlate">
            <a:avLst/>
          </a:prstGeom>
          <a:solidFill>
            <a:srgbClr val="4D40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49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6" name="Pentagon 45"/>
          <p:cNvSpPr/>
          <p:nvPr/>
        </p:nvSpPr>
        <p:spPr bwMode="auto">
          <a:xfrm rot="5400000">
            <a:off x="8450292" y="6363419"/>
            <a:ext cx="8813552" cy="891910"/>
          </a:xfrm>
          <a:prstGeom prst="homePlat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49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7" name="Pentagon 46"/>
          <p:cNvSpPr/>
          <p:nvPr/>
        </p:nvSpPr>
        <p:spPr bwMode="auto">
          <a:xfrm flipH="1">
            <a:off x="31089600" y="20639328"/>
            <a:ext cx="1828800" cy="891910"/>
          </a:xfrm>
          <a:prstGeom prst="homePlate">
            <a:avLst/>
          </a:prstGeom>
          <a:solidFill>
            <a:srgbClr val="C28E0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49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5764" y="11706955"/>
            <a:ext cx="4740836" cy="38482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5764" y="16306346"/>
            <a:ext cx="4740836" cy="38876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1" name="TextBox 50"/>
          <p:cNvSpPr txBox="1"/>
          <p:nvPr/>
        </p:nvSpPr>
        <p:spPr>
          <a:xfrm>
            <a:off x="17585763" y="12186778"/>
            <a:ext cx="47408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Impact" panose="020B0806030902050204" pitchFamily="34" charset="0"/>
              </a:rPr>
              <a:t>ADD PHOTOS/VISUALS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Impact" panose="020B0806030902050204" pitchFamily="34" charset="0"/>
              </a:rPr>
              <a:t>TO ENHANCE THE APPEAL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Impact" panose="020B0806030902050204" pitchFamily="34" charset="0"/>
              </a:rPr>
              <a:t>OF YOUR POSTER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585763" y="16992359"/>
            <a:ext cx="47408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Impact" panose="020B0806030902050204" pitchFamily="34" charset="0"/>
              </a:rPr>
              <a:t>ADD PHOTOS/VISUALS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Impact" panose="020B0806030902050204" pitchFamily="34" charset="0"/>
              </a:rPr>
              <a:t>TO ENHANCE THE APPEAL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Impact" panose="020B0806030902050204" pitchFamily="34" charset="0"/>
              </a:rPr>
              <a:t>OF YOUR POSTER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2000" y="3862355"/>
            <a:ext cx="1082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Myriad Pro" panose="020B0503030403020204" pitchFamily="34" charset="0"/>
                <a:cs typeface="Myriad Arabic" panose="01010101010101010101" pitchFamily="50" charset="-78"/>
              </a:rPr>
              <a:t>BODY TEXT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6355418" y="3816701"/>
            <a:ext cx="1082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Myriad Pro" panose="020B0503030403020204" pitchFamily="34" charset="0"/>
                <a:cs typeface="Myriad Arabic" panose="01010101010101010101" pitchFamily="50" charset="-78"/>
              </a:rPr>
              <a:t>BODY TEXT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848599" y="12446451"/>
            <a:ext cx="891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Myriad Pro" panose="020B0503030403020204" pitchFamily="34" charset="0"/>
                <a:cs typeface="Myriad Arabic" panose="01010101010101010101" pitchFamily="50" charset="-78"/>
              </a:rPr>
              <a:t>BODY TEXT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3084117" y="12430593"/>
            <a:ext cx="914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Myriad Pro" panose="020B0503030403020204" pitchFamily="34" charset="0"/>
                <a:cs typeface="Myriad Arabic" panose="01010101010101010101" pitchFamily="50" charset="-78"/>
              </a:rPr>
              <a:t>BODY TEXT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658534" y="1231040"/>
            <a:ext cx="1762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mtClean="0">
                <a:solidFill>
                  <a:schemeClr val="bg1"/>
                </a:solidFill>
                <a:latin typeface="Impact" panose="020B0806030902050204" pitchFamily="34" charset="0"/>
              </a:rPr>
              <a:t>SUBTITLE/NAME(S)</a:t>
            </a:r>
            <a:endParaRPr lang="en-US" sz="4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1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2600</TotalTime>
  <Words>53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Futura</vt:lpstr>
      <vt:lpstr>ＭＳ Ｐゴシック</vt:lpstr>
      <vt:lpstr>Arial</vt:lpstr>
      <vt:lpstr>Calibri</vt:lpstr>
      <vt:lpstr>Impact</vt:lpstr>
      <vt:lpstr>Myriad Arabic</vt:lpstr>
      <vt:lpstr>Myriad Pro</vt:lpstr>
      <vt:lpstr>Times</vt:lpstr>
      <vt:lpstr>Office Theme</vt:lpstr>
      <vt:lpstr>PowerPoint Presentation</vt:lpstr>
    </vt:vector>
  </TitlesOfParts>
  <Company>Purdue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Allen</dc:creator>
  <cp:lastModifiedBy>Zakharov, Wei</cp:lastModifiedBy>
  <cp:revision>176</cp:revision>
  <dcterms:created xsi:type="dcterms:W3CDTF">2002-12-05T18:54:02Z</dcterms:created>
  <dcterms:modified xsi:type="dcterms:W3CDTF">2018-02-14T19:32:39Z</dcterms:modified>
</cp:coreProperties>
</file>