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32918400" cy="21945600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6pPr>
    <a:lvl7pPr marL="1679225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7pPr>
    <a:lvl8pPr marL="195909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8pPr>
    <a:lvl9pPr marL="223896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2715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20243" userDrawn="1">
          <p15:clr>
            <a:srgbClr val="A4A3A4"/>
          </p15:clr>
        </p15:guide>
        <p15:guide id="6" pos="10368" userDrawn="1">
          <p15:clr>
            <a:srgbClr val="A4A3A4"/>
          </p15:clr>
        </p15:guide>
        <p15:guide id="7" pos="494" userDrawn="1">
          <p15:clr>
            <a:srgbClr val="A4A3A4"/>
          </p15:clr>
        </p15:guide>
        <p15:guide id="8" pos="7241" userDrawn="1">
          <p15:clr>
            <a:srgbClr val="A4A3A4"/>
          </p15:clr>
        </p15:guide>
        <p15:guide id="9" pos="13577" userDrawn="1">
          <p15:clr>
            <a:srgbClr val="A4A3A4"/>
          </p15:clr>
        </p15:guide>
        <p15:guide id="10" pos="6820" userDrawn="1">
          <p15:clr>
            <a:srgbClr val="A4A3A4"/>
          </p15:clr>
        </p15:guide>
        <p15:guide id="11" pos="13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038"/>
    <a:srgbClr val="C28E0E"/>
    <a:srgbClr val="E4BD4B"/>
    <a:srgbClr val="AEAE2A"/>
    <a:srgbClr val="AC9302"/>
    <a:srgbClr val="FFEC7D"/>
    <a:srgbClr val="FFD906"/>
    <a:srgbClr val="808080"/>
    <a:srgbClr val="C0C0C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4615" autoAdjust="0"/>
    <p:restoredTop sz="86443" autoAdjust="0"/>
  </p:normalViewPr>
  <p:slideViewPr>
    <p:cSldViewPr>
      <p:cViewPr varScale="1">
        <p:scale>
          <a:sx n="23" d="100"/>
          <a:sy n="23" d="100"/>
        </p:scale>
        <p:origin x="900" y="64"/>
      </p:cViewPr>
      <p:guideLst>
        <p:guide orient="horz" pos="13440"/>
        <p:guide orient="horz" pos="384"/>
        <p:guide orient="horz" pos="2715"/>
        <p:guide orient="horz" pos="3360"/>
        <p:guide pos="20243"/>
        <p:guide pos="10368"/>
        <p:guide pos="494"/>
        <p:guide pos="7241"/>
        <p:guide pos="13577"/>
        <p:guide pos="6820"/>
        <p:guide pos="1398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55312424-2926-4AB7-91AC-1DD083E1C166}" type="datetimeFigureOut">
              <a:rPr lang="en-US"/>
              <a:pPr>
                <a:defRPr/>
              </a:pPr>
              <a:t>2/14/2018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025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85DB37FC-2B99-4C3A-A8A1-AC8520B1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681038"/>
            <a:ext cx="510857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4813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fld id="{63308A02-2483-4E2C-B0B1-AE739C42F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679225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95909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223896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02EFE8C2-2165-4FB6-8778-B9F6179E2D3C}" type="slidenum">
              <a:rPr lang="en-US" smtClean="0"/>
              <a:pPr defTabSz="909638"/>
              <a:t>1</a:t>
            </a:fld>
            <a:endParaRPr 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681038"/>
            <a:ext cx="5108575" cy="34067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9816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5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7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2F71C-4B08-4389-8F5D-0DF9D63B9394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1DFBD-49F5-40C5-A182-8881B4F01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472D3-D9C5-45B8-A0FE-DA537DE4FE83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99DB9-24AD-47EA-ABB7-37CEA45DA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52235" y="4216401"/>
            <a:ext cx="30363797" cy="898804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9419" y="4216401"/>
            <a:ext cx="90554174" cy="898804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DF5B8-3EEA-4690-AC98-82BFF2FBE4D2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C55F9-2332-471C-930F-7ECB5F561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54DBE-D131-4EDB-8641-C3A8C99CF218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6D559-988B-40AF-8D34-E803CC275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2802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5"/>
            <a:ext cx="27980640" cy="48005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293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5866" indent="0">
              <a:buNone/>
              <a:defRPr sz="5068">
                <a:solidFill>
                  <a:schemeClr val="tx1">
                    <a:tint val="75000"/>
                  </a:schemeClr>
                </a:solidFill>
              </a:defRPr>
            </a:lvl3pPr>
            <a:lvl4pPr marL="438879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4pPr>
            <a:lvl5pPr marL="5851730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5pPr>
            <a:lvl6pPr marL="7314662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6pPr>
            <a:lvl7pPr marL="8777594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2172C-BE27-4611-BEC7-D7DEF73798A6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51596-9EC0-4425-AB06-2E9D776CF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9422" y="24577042"/>
            <a:ext cx="60458983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57045" y="24577042"/>
            <a:ext cx="60458987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8B46A-B183-48B1-8EE5-545E75CCCBEF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351E5-624B-4526-8CFF-F860058FB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5" y="4912363"/>
            <a:ext cx="14544677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5" y="6959602"/>
            <a:ext cx="14544677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6" y="4912363"/>
            <a:ext cx="14550391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6" y="6959602"/>
            <a:ext cx="14550391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56932-39C0-4F2A-896B-651B4F00ECFB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FFF9D-7B32-49ED-A83C-7F5AD0565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915A9-D9C0-44FA-9681-731576DB131B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EC3E6-3ECA-4FEC-803C-5E679EB8F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82095-FDC6-47A4-B17F-B44B6473C2D0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EA768-5E0C-4A41-919E-0A6D85143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6" y="873760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873765"/>
            <a:ext cx="18402300" cy="18729961"/>
          </a:xfrm>
        </p:spPr>
        <p:txBody>
          <a:bodyPr/>
          <a:lstStyle>
            <a:lvl1pPr>
              <a:defRPr sz="10268"/>
            </a:lvl1pPr>
            <a:lvl2pPr>
              <a:defRPr sz="8934"/>
            </a:lvl2pPr>
            <a:lvl3pPr>
              <a:defRPr sz="7734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6" y="4592325"/>
            <a:ext cx="10829927" cy="15011401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98B65-857C-4AD8-ACAB-4365D82174A1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DE30-D25B-4477-A123-F8C224F24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68"/>
            </a:lvl1pPr>
            <a:lvl2pPr marL="1462932" indent="0">
              <a:buNone/>
              <a:defRPr sz="8934"/>
            </a:lvl2pPr>
            <a:lvl3pPr marL="2925866" indent="0">
              <a:buNone/>
              <a:defRPr sz="7734"/>
            </a:lvl3pPr>
            <a:lvl4pPr marL="4388798" indent="0">
              <a:buNone/>
              <a:defRPr sz="6400"/>
            </a:lvl4pPr>
            <a:lvl5pPr marL="5851730" indent="0">
              <a:buNone/>
              <a:defRPr sz="6400"/>
            </a:lvl5pPr>
            <a:lvl6pPr marL="7314662" indent="0">
              <a:buNone/>
              <a:defRPr sz="6400"/>
            </a:lvl6pPr>
            <a:lvl7pPr marL="8777594" indent="0">
              <a:buNone/>
              <a:defRPr sz="6400"/>
            </a:lvl7pPr>
            <a:lvl8pPr marL="10240526" indent="0">
              <a:buNone/>
              <a:defRPr sz="6400"/>
            </a:lvl8pPr>
            <a:lvl9pPr marL="11703458" indent="0">
              <a:buNone/>
              <a:defRPr sz="6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9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54E65-4191-47D0-B6EC-09CA8AC19719}" type="datetime1">
              <a:rPr lang="en-US"/>
              <a:pPr/>
              <a:t>2/14/2018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6B97F-4F3F-4705-A42C-9B0C18B87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125" y="879088"/>
            <a:ext cx="2962615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125" y="5120271"/>
            <a:ext cx="29626152" cy="1448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1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5B72514D-368D-48AB-84AD-ECEC677393CF}" type="datetime1">
              <a:rPr lang="en-US" smtClean="0">
                <a:cs typeface="Arial" pitchFamily="34" charset="0"/>
              </a:rPr>
              <a:pPr defTabSz="2925330" eaLnBrk="1" hangingPunct="1"/>
              <a:t>2/14/2018</a:t>
            </a:fld>
            <a:endParaRPr lang="en-US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325" y="20340754"/>
            <a:ext cx="10423752" cy="1168090"/>
          </a:xfrm>
          <a:prstGeom prst="rect">
            <a:avLst/>
          </a:prstGeom>
        </p:spPr>
        <p:txBody>
          <a:bodyPr vert="horz" lIns="438858" tIns="219429" rIns="438858" bIns="219429" rtlCol="0" anchor="ctr"/>
          <a:lstStyle>
            <a:lvl1pPr algn="ctr" defTabSz="2925866" fontAlgn="auto">
              <a:spcBef>
                <a:spcPts val="0"/>
              </a:spcBef>
              <a:spcAft>
                <a:spcPts val="0"/>
              </a:spcAft>
              <a:defRPr sz="386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7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 algn="r"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9BCE597B-BEDD-4C70-BEE2-68641F9F19AF}" type="slidenum">
              <a:rPr lang="en-US" smtClean="0">
                <a:cs typeface="Arial" pitchFamily="34" charset="0"/>
              </a:rPr>
              <a:pPr defTabSz="2925330" eaLnBrk="1" hangingPunct="1"/>
              <a:t>‹#›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9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25330" rtl="0" eaLnBrk="0" fontAlgn="base" hangingPunct="0">
        <a:spcBef>
          <a:spcPct val="0"/>
        </a:spcBef>
        <a:spcAft>
          <a:spcPct val="0"/>
        </a:spcAft>
        <a:defRPr sz="14066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26394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6pPr>
      <a:lvl7pPr marL="52788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7pPr>
      <a:lvl8pPr marL="79181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8pPr>
      <a:lvl9pPr marL="105575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9pPr>
    </p:titleStyle>
    <p:bodyStyle>
      <a:lvl1pPr marL="1097000" indent="-1097000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0268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376372" indent="-913708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3656662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7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5120244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6582908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8046128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060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99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492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3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586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879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173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466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7594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52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45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 bwMode="auto">
          <a:xfrm>
            <a:off x="381000" y="418465"/>
            <a:ext cx="32036868" cy="2076524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8376485" y="14224950"/>
            <a:ext cx="6969506" cy="6299593"/>
          </a:xfrm>
          <a:prstGeom prst="roundRect">
            <a:avLst>
              <a:gd name="adj" fmla="val 483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21" name="Rounded Rectangle 20"/>
          <p:cNvSpPr/>
          <p:nvPr/>
        </p:nvSpPr>
        <p:spPr bwMode="auto">
          <a:xfrm>
            <a:off x="16004987" y="4532525"/>
            <a:ext cx="7921813" cy="7080186"/>
          </a:xfrm>
          <a:prstGeom prst="roundRect">
            <a:avLst>
              <a:gd name="adj" fmla="val 349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20" name="Rounded Rectangle 19"/>
          <p:cNvSpPr/>
          <p:nvPr/>
        </p:nvSpPr>
        <p:spPr bwMode="auto">
          <a:xfrm>
            <a:off x="15987058" y="13060177"/>
            <a:ext cx="16245540" cy="7464365"/>
          </a:xfrm>
          <a:prstGeom prst="roundRect">
            <a:avLst>
              <a:gd name="adj" fmla="val 499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9" name="Rounded Rectangle 8"/>
          <p:cNvSpPr/>
          <p:nvPr/>
        </p:nvSpPr>
        <p:spPr bwMode="auto">
          <a:xfrm>
            <a:off x="533400" y="4554648"/>
            <a:ext cx="7130857" cy="7702520"/>
          </a:xfrm>
          <a:prstGeom prst="roundRect">
            <a:avLst>
              <a:gd name="adj" fmla="val 3090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 dirty="0"/>
          </a:p>
        </p:txBody>
      </p:sp>
      <p:sp>
        <p:nvSpPr>
          <p:cNvPr id="2090" name="Rectangle 2997"/>
          <p:cNvSpPr>
            <a:spLocks noChangeArrowheads="1"/>
          </p:cNvSpPr>
          <p:nvPr/>
        </p:nvSpPr>
        <p:spPr bwMode="auto">
          <a:xfrm>
            <a:off x="1828804" y="1307571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/>
          </a:p>
        </p:txBody>
      </p:sp>
      <p:sp>
        <p:nvSpPr>
          <p:cNvPr id="2228" name="Rectangle 3738"/>
          <p:cNvSpPr>
            <a:spLocks noChangeArrowheads="1"/>
          </p:cNvSpPr>
          <p:nvPr/>
        </p:nvSpPr>
        <p:spPr bwMode="auto">
          <a:xfrm>
            <a:off x="1828804" y="1462239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3" y="16379375"/>
            <a:ext cx="5617030" cy="592269"/>
          </a:xfrm>
          <a:prstGeom prst="rect">
            <a:avLst/>
          </a:prstGeom>
          <a:noFill/>
        </p:spPr>
        <p:txBody>
          <a:bodyPr wrap="square" lIns="52250" tIns="26126" rIns="52250" bIns="26126" rtlCol="0">
            <a:spAutoFit/>
          </a:bodyPr>
          <a:lstStyle/>
          <a:p>
            <a:pPr lvl="1"/>
            <a:endParaRPr lang="en-US" sz="2268" dirty="0">
              <a:latin typeface="Arial" charset="0"/>
            </a:endParaRPr>
          </a:p>
          <a:p>
            <a:endParaRPr lang="en-US" sz="1238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61" y="12589158"/>
            <a:ext cx="7013285" cy="5429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7" name="TextBox 6"/>
          <p:cNvSpPr txBox="1"/>
          <p:nvPr/>
        </p:nvSpPr>
        <p:spPr>
          <a:xfrm>
            <a:off x="1516536" y="13858010"/>
            <a:ext cx="543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ADD </a:t>
            </a:r>
            <a:r>
              <a:rPr lang="en-US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PHOTOS/VISUALS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  <a:endParaRPr lang="en-US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9595" y="3507569"/>
            <a:ext cx="7105456" cy="57888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yriad Arabic" panose="01010101010101010101" pitchFamily="50" charset="-78"/>
              </a:rPr>
              <a:t>TITLE 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5812" y="436174"/>
            <a:ext cx="31798272" cy="273921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POSTER TITLE</a:t>
            </a:r>
          </a:p>
          <a:p>
            <a:pPr algn="ctr"/>
            <a:r>
              <a:rPr lang="en-US" sz="4800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SUBTITLE/NAME(s)</a:t>
            </a:r>
          </a:p>
          <a:p>
            <a:pPr algn="ctr"/>
            <a:endParaRPr lang="en-US" sz="4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3600" y="8854084"/>
            <a:ext cx="10515600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38" dirty="0"/>
          </a:p>
        </p:txBody>
      </p:sp>
      <p:pic>
        <p:nvPicPr>
          <p:cNvPr id="37" name="Picture 36" descr="SYMPOSIUM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70" t="21626" r="3316" b="56315"/>
          <a:stretch/>
        </p:blipFill>
        <p:spPr>
          <a:xfrm>
            <a:off x="836562" y="1100446"/>
            <a:ext cx="2667000" cy="11430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710748" y="20837637"/>
            <a:ext cx="2148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Rounded MT Bold" panose="020F0704030504030204" pitchFamily="34" charset="0"/>
                <a:cs typeface="Impact"/>
              </a:rPr>
              <a:t>Purdue Undergraduate Research Conference </a:t>
            </a:r>
            <a:r>
              <a:rPr lang="en-US" sz="4000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cs typeface="Impact"/>
              </a:rPr>
              <a:t>2018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cs typeface="Impact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50" y="3507375"/>
            <a:ext cx="6997753" cy="4427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50" y="8436895"/>
            <a:ext cx="6960541" cy="44188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1" name="TextBox 50"/>
          <p:cNvSpPr txBox="1"/>
          <p:nvPr/>
        </p:nvSpPr>
        <p:spPr>
          <a:xfrm>
            <a:off x="9486707" y="9296873"/>
            <a:ext cx="47408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509936" y="4309665"/>
            <a:ext cx="47408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Impact" panose="020B0806030902050204" pitchFamily="34" charset="0"/>
              </a:rPr>
              <a:t>OF YOUR POSTER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9989" y="470058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ill Sans MT" panose="020B0502020104020203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230600" y="4700581"/>
            <a:ext cx="749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" panose="020B0502020104020203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230600" y="13263414"/>
            <a:ext cx="15853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" panose="020B0502020104020203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277747" y="13182804"/>
            <a:ext cx="7105456" cy="57888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yriad Arabic" panose="01010101010101010101" pitchFamily="50" charset="-78"/>
              </a:rPr>
              <a:t>TITLE TEXT</a:t>
            </a:r>
          </a:p>
        </p:txBody>
      </p:sp>
      <p:sp>
        <p:nvSpPr>
          <p:cNvPr id="39" name="Rounded Rectangle 38"/>
          <p:cNvSpPr/>
          <p:nvPr/>
        </p:nvSpPr>
        <p:spPr bwMode="auto">
          <a:xfrm>
            <a:off x="533401" y="18372377"/>
            <a:ext cx="7051846" cy="2152165"/>
          </a:xfrm>
          <a:prstGeom prst="roundRect">
            <a:avLst>
              <a:gd name="adj" fmla="val 12866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836562" y="18468266"/>
            <a:ext cx="664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Gill Sans MT" panose="020B0502020104020203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969130" y="3526077"/>
            <a:ext cx="16263469" cy="57888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yriad Arabic" panose="01010101010101010101" pitchFamily="50" charset="-78"/>
              </a:rPr>
              <a:t>TITLE TEXT</a:t>
            </a:r>
          </a:p>
        </p:txBody>
      </p:sp>
      <p:sp>
        <p:nvSpPr>
          <p:cNvPr id="59" name="Rounded Rectangle 58"/>
          <p:cNvSpPr/>
          <p:nvPr/>
        </p:nvSpPr>
        <p:spPr bwMode="auto">
          <a:xfrm>
            <a:off x="24310786" y="4554648"/>
            <a:ext cx="7921813" cy="7080186"/>
          </a:xfrm>
          <a:prstGeom prst="roundRect">
            <a:avLst>
              <a:gd name="adj" fmla="val 349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/>
          </a:p>
        </p:txBody>
      </p:sp>
      <p:sp>
        <p:nvSpPr>
          <p:cNvPr id="60" name="TextBox 59"/>
          <p:cNvSpPr txBox="1"/>
          <p:nvPr/>
        </p:nvSpPr>
        <p:spPr>
          <a:xfrm>
            <a:off x="24459566" y="4683088"/>
            <a:ext cx="7624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" panose="020B0502020104020203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568490" y="14393665"/>
            <a:ext cx="6623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ill Sans MT" panose="020B0502020104020203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969129" y="12028359"/>
            <a:ext cx="16263469" cy="57888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 Rounded MT Bold" panose="020F0704030504030204" pitchFamily="34" charset="0"/>
                <a:cs typeface="Myriad Arabic" panose="01010101010101010101" pitchFamily="50" charset="-78"/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8962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57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Arial Rounded MT Bold</vt:lpstr>
      <vt:lpstr>Calibri</vt:lpstr>
      <vt:lpstr>Gill Sans MT</vt:lpstr>
      <vt:lpstr>Impact</vt:lpstr>
      <vt:lpstr>Myriad Arabic</vt:lpstr>
      <vt:lpstr>Times</vt:lpstr>
      <vt:lpstr>Office Theme</vt:lpstr>
      <vt:lpstr>PowerPoint Presentation</vt:lpstr>
    </vt:vector>
  </TitlesOfParts>
  <Company>Purdue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Allen</dc:creator>
  <cp:lastModifiedBy>Zakharov, Wei</cp:lastModifiedBy>
  <cp:revision>176</cp:revision>
  <dcterms:created xsi:type="dcterms:W3CDTF">2002-12-05T18:54:02Z</dcterms:created>
  <dcterms:modified xsi:type="dcterms:W3CDTF">2018-02-14T19:33:01Z</dcterms:modified>
</cp:coreProperties>
</file>