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
  </p:notesMasterIdLst>
  <p:handoutMasterIdLst>
    <p:handoutMasterId r:id="rId4"/>
  </p:handoutMasterIdLst>
  <p:sldIdLst>
    <p:sldId id="263" r:id="rId2"/>
  </p:sldIdLst>
  <p:sldSz cx="32918400" cy="21945600"/>
  <p:notesSz cx="6856413" cy="9083675"/>
  <p:defaultTextStyle>
    <a:defPPr>
      <a:defRPr lang="en-US"/>
    </a:defPPr>
    <a:lvl1pPr algn="l" rtl="0" eaLnBrk="0" fontAlgn="base" hangingPunct="0">
      <a:spcBef>
        <a:spcPct val="0"/>
      </a:spcBef>
      <a:spcAft>
        <a:spcPct val="0"/>
      </a:spcAft>
      <a:defRPr sz="1857" kern="1200">
        <a:solidFill>
          <a:schemeClr val="tx1"/>
        </a:solidFill>
        <a:latin typeface="Times" charset="0"/>
        <a:ea typeface="+mn-ea"/>
        <a:cs typeface="+mn-cs"/>
      </a:defRPr>
    </a:lvl1pPr>
    <a:lvl2pPr marL="279871" algn="l" rtl="0" eaLnBrk="0" fontAlgn="base" hangingPunct="0">
      <a:spcBef>
        <a:spcPct val="0"/>
      </a:spcBef>
      <a:spcAft>
        <a:spcPct val="0"/>
      </a:spcAft>
      <a:defRPr sz="1857" kern="1200">
        <a:solidFill>
          <a:schemeClr val="tx1"/>
        </a:solidFill>
        <a:latin typeface="Times" charset="0"/>
        <a:ea typeface="+mn-ea"/>
        <a:cs typeface="+mn-cs"/>
      </a:defRPr>
    </a:lvl2pPr>
    <a:lvl3pPr marL="559741" algn="l" rtl="0" eaLnBrk="0" fontAlgn="base" hangingPunct="0">
      <a:spcBef>
        <a:spcPct val="0"/>
      </a:spcBef>
      <a:spcAft>
        <a:spcPct val="0"/>
      </a:spcAft>
      <a:defRPr sz="1857" kern="1200">
        <a:solidFill>
          <a:schemeClr val="tx1"/>
        </a:solidFill>
        <a:latin typeface="Times" charset="0"/>
        <a:ea typeface="+mn-ea"/>
        <a:cs typeface="+mn-cs"/>
      </a:defRPr>
    </a:lvl3pPr>
    <a:lvl4pPr marL="839612" algn="l" rtl="0" eaLnBrk="0" fontAlgn="base" hangingPunct="0">
      <a:spcBef>
        <a:spcPct val="0"/>
      </a:spcBef>
      <a:spcAft>
        <a:spcPct val="0"/>
      </a:spcAft>
      <a:defRPr sz="1857" kern="1200">
        <a:solidFill>
          <a:schemeClr val="tx1"/>
        </a:solidFill>
        <a:latin typeface="Times" charset="0"/>
        <a:ea typeface="+mn-ea"/>
        <a:cs typeface="+mn-cs"/>
      </a:defRPr>
    </a:lvl4pPr>
    <a:lvl5pPr marL="1119483" algn="l" rtl="0" eaLnBrk="0" fontAlgn="base" hangingPunct="0">
      <a:spcBef>
        <a:spcPct val="0"/>
      </a:spcBef>
      <a:spcAft>
        <a:spcPct val="0"/>
      </a:spcAft>
      <a:defRPr sz="1857" kern="1200">
        <a:solidFill>
          <a:schemeClr val="tx1"/>
        </a:solidFill>
        <a:latin typeface="Times" charset="0"/>
        <a:ea typeface="+mn-ea"/>
        <a:cs typeface="+mn-cs"/>
      </a:defRPr>
    </a:lvl5pPr>
    <a:lvl6pPr marL="1399354" algn="l" defTabSz="559741" rtl="0" eaLnBrk="1" latinLnBrk="0" hangingPunct="1">
      <a:defRPr sz="1857" kern="1200">
        <a:solidFill>
          <a:schemeClr val="tx1"/>
        </a:solidFill>
        <a:latin typeface="Times" charset="0"/>
        <a:ea typeface="+mn-ea"/>
        <a:cs typeface="+mn-cs"/>
      </a:defRPr>
    </a:lvl6pPr>
    <a:lvl7pPr marL="1679225" algn="l" defTabSz="559741" rtl="0" eaLnBrk="1" latinLnBrk="0" hangingPunct="1">
      <a:defRPr sz="1857" kern="1200">
        <a:solidFill>
          <a:schemeClr val="tx1"/>
        </a:solidFill>
        <a:latin typeface="Times" charset="0"/>
        <a:ea typeface="+mn-ea"/>
        <a:cs typeface="+mn-cs"/>
      </a:defRPr>
    </a:lvl7pPr>
    <a:lvl8pPr marL="1959096" algn="l" defTabSz="559741" rtl="0" eaLnBrk="1" latinLnBrk="0" hangingPunct="1">
      <a:defRPr sz="1857" kern="1200">
        <a:solidFill>
          <a:schemeClr val="tx1"/>
        </a:solidFill>
        <a:latin typeface="Times" charset="0"/>
        <a:ea typeface="+mn-ea"/>
        <a:cs typeface="+mn-cs"/>
      </a:defRPr>
    </a:lvl8pPr>
    <a:lvl9pPr marL="2238966" algn="l" defTabSz="559741" rtl="0" eaLnBrk="1" latinLnBrk="0" hangingPunct="1">
      <a:defRPr sz="1857"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440" userDrawn="1">
          <p15:clr>
            <a:srgbClr val="A4A3A4"/>
          </p15:clr>
        </p15:guide>
        <p15:guide id="2" orient="horz" pos="384" userDrawn="1">
          <p15:clr>
            <a:srgbClr val="A4A3A4"/>
          </p15:clr>
        </p15:guide>
        <p15:guide id="3" orient="horz" pos="2715" userDrawn="1">
          <p15:clr>
            <a:srgbClr val="A4A3A4"/>
          </p15:clr>
        </p15:guide>
        <p15:guide id="4" orient="horz" pos="3360" userDrawn="1">
          <p15:clr>
            <a:srgbClr val="A4A3A4"/>
          </p15:clr>
        </p15:guide>
        <p15:guide id="5" pos="20243" userDrawn="1">
          <p15:clr>
            <a:srgbClr val="A4A3A4"/>
          </p15:clr>
        </p15:guide>
        <p15:guide id="6" pos="10368" userDrawn="1">
          <p15:clr>
            <a:srgbClr val="A4A3A4"/>
          </p15:clr>
        </p15:guide>
        <p15:guide id="7" pos="494" userDrawn="1">
          <p15:clr>
            <a:srgbClr val="A4A3A4"/>
          </p15:clr>
        </p15:guide>
        <p15:guide id="8" pos="7241" userDrawn="1">
          <p15:clr>
            <a:srgbClr val="A4A3A4"/>
          </p15:clr>
        </p15:guide>
        <p15:guide id="9" pos="13577" userDrawn="1">
          <p15:clr>
            <a:srgbClr val="A4A3A4"/>
          </p15:clr>
        </p15:guide>
        <p15:guide id="10" pos="6820" userDrawn="1">
          <p15:clr>
            <a:srgbClr val="A4A3A4"/>
          </p15:clr>
        </p15:guide>
        <p15:guide id="11" pos="139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8E0E"/>
    <a:srgbClr val="4D4038"/>
    <a:srgbClr val="E4BD4B"/>
    <a:srgbClr val="AEAE2A"/>
    <a:srgbClr val="AC9302"/>
    <a:srgbClr val="FFEC7D"/>
    <a:srgbClr val="FFD906"/>
    <a:srgbClr val="808080"/>
    <a:srgbClr val="C0C0C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4615" autoAdjust="0"/>
    <p:restoredTop sz="86443" autoAdjust="0"/>
  </p:normalViewPr>
  <p:slideViewPr>
    <p:cSldViewPr>
      <p:cViewPr>
        <p:scale>
          <a:sx n="35" d="100"/>
          <a:sy n="35" d="100"/>
        </p:scale>
        <p:origin x="936" y="168"/>
      </p:cViewPr>
      <p:guideLst>
        <p:guide orient="horz" pos="13440"/>
        <p:guide orient="horz" pos="384"/>
        <p:guide orient="horz" pos="2715"/>
        <p:guide orient="horz" pos="3360"/>
        <p:guide pos="20243"/>
        <p:guide pos="10368"/>
        <p:guide pos="494"/>
        <p:guide pos="7241"/>
        <p:guide pos="13577"/>
        <p:guide pos="6820"/>
        <p:guide pos="13988"/>
      </p:guideLst>
    </p:cSldViewPr>
  </p:slideViewPr>
  <p:outlineViewPr>
    <p:cViewPr>
      <p:scale>
        <a:sx n="33" d="100"/>
        <a:sy n="33" d="100"/>
      </p:scale>
      <p:origin x="21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4025"/>
          </a:xfrm>
          <a:prstGeom prst="rect">
            <a:avLst/>
          </a:prstGeom>
        </p:spPr>
        <p:txBody>
          <a:bodyPr vert="horz" lIns="91435" tIns="45717" rIns="91435" bIns="45717" rtlCol="0"/>
          <a:lstStyle>
            <a:lvl1pPr algn="l">
              <a:defRPr sz="1200"/>
            </a:lvl1pPr>
          </a:lstStyle>
          <a:p>
            <a:pPr>
              <a:defRPr/>
            </a:pPr>
            <a:endParaRPr lang="en-US"/>
          </a:p>
        </p:txBody>
      </p:sp>
      <p:sp>
        <p:nvSpPr>
          <p:cNvPr id="3" name="Date Placeholder 2"/>
          <p:cNvSpPr>
            <a:spLocks noGrp="1"/>
          </p:cNvSpPr>
          <p:nvPr>
            <p:ph type="dt" sz="quarter" idx="1"/>
          </p:nvPr>
        </p:nvSpPr>
        <p:spPr>
          <a:xfrm>
            <a:off x="3883025" y="0"/>
            <a:ext cx="2971800" cy="454025"/>
          </a:xfrm>
          <a:prstGeom prst="rect">
            <a:avLst/>
          </a:prstGeom>
        </p:spPr>
        <p:txBody>
          <a:bodyPr vert="horz" lIns="91435" tIns="45717" rIns="91435" bIns="45717" rtlCol="0"/>
          <a:lstStyle>
            <a:lvl1pPr algn="r">
              <a:defRPr sz="1200"/>
            </a:lvl1pPr>
          </a:lstStyle>
          <a:p>
            <a:pPr>
              <a:defRPr/>
            </a:pPr>
            <a:fld id="{55312424-2926-4AB7-91AC-1DD083E1C166}" type="datetimeFigureOut">
              <a:rPr lang="en-US"/>
              <a:pPr>
                <a:defRPr/>
              </a:pPr>
              <a:t>3/29/22</a:t>
            </a:fld>
            <a:endParaRPr lang="en-US"/>
          </a:p>
        </p:txBody>
      </p:sp>
      <p:sp>
        <p:nvSpPr>
          <p:cNvPr id="4" name="Footer Placeholder 3"/>
          <p:cNvSpPr>
            <a:spLocks noGrp="1"/>
          </p:cNvSpPr>
          <p:nvPr>
            <p:ph type="ftr" sz="quarter" idx="2"/>
          </p:nvPr>
        </p:nvSpPr>
        <p:spPr>
          <a:xfrm>
            <a:off x="0" y="8628063"/>
            <a:ext cx="2971800" cy="454025"/>
          </a:xfrm>
          <a:prstGeom prst="rect">
            <a:avLst/>
          </a:prstGeom>
        </p:spPr>
        <p:txBody>
          <a:bodyPr vert="horz" lIns="91435" tIns="45717" rIns="91435" bIns="45717"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3025" y="8628063"/>
            <a:ext cx="2971800" cy="454025"/>
          </a:xfrm>
          <a:prstGeom prst="rect">
            <a:avLst/>
          </a:prstGeom>
        </p:spPr>
        <p:txBody>
          <a:bodyPr vert="horz" lIns="91435" tIns="45717" rIns="91435" bIns="45717" rtlCol="0" anchor="b"/>
          <a:lstStyle>
            <a:lvl1pPr algn="r">
              <a:defRPr sz="1200"/>
            </a:lvl1pPr>
          </a:lstStyle>
          <a:p>
            <a:pPr>
              <a:defRPr/>
            </a:pPr>
            <a:fld id="{85DB37FC-2B99-4C3A-A8A1-AC8520B1D9C5}" type="slidenum">
              <a:rPr lang="en-US"/>
              <a:pPr>
                <a:defRPr/>
              </a:pPr>
              <a:t>‹#›</a:t>
            </a:fld>
            <a:endParaRPr lang="en-US"/>
          </a:p>
        </p:txBody>
      </p:sp>
    </p:spTree>
    <p:extLst>
      <p:ext uri="{BB962C8B-B14F-4D97-AF65-F5344CB8AC3E}">
        <p14:creationId xmlns:p14="http://schemas.microsoft.com/office/powerpoint/2010/main" val="39675614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077" tIns="45539" rIns="91077" bIns="45539" numCol="1" anchor="t" anchorCtr="0" compatLnSpc="1">
            <a:prstTxWarp prst="textNoShape">
              <a:avLst/>
            </a:prstTxWarp>
          </a:bodyPr>
          <a:lstStyle>
            <a:lvl1pPr defTabSz="911170">
              <a:defRPr sz="1200"/>
            </a:lvl1pPr>
          </a:lstStyle>
          <a:p>
            <a:pPr>
              <a:defRPr/>
            </a:pPr>
            <a:endParaRPr lang="en-US"/>
          </a:p>
        </p:txBody>
      </p:sp>
      <p:sp>
        <p:nvSpPr>
          <p:cNvPr id="3075" name="Rectangle 3"/>
          <p:cNvSpPr>
            <a:spLocks noGrp="1" noChangeArrowheads="1"/>
          </p:cNvSpPr>
          <p:nvPr>
            <p:ph type="dt" idx="1"/>
          </p:nvPr>
        </p:nvSpPr>
        <p:spPr bwMode="auto">
          <a:xfrm>
            <a:off x="3883025" y="0"/>
            <a:ext cx="2971800" cy="454025"/>
          </a:xfrm>
          <a:prstGeom prst="rect">
            <a:avLst/>
          </a:prstGeom>
          <a:noFill/>
          <a:ln w="9525">
            <a:noFill/>
            <a:miter lim="800000"/>
            <a:headEnd/>
            <a:tailEnd/>
          </a:ln>
          <a:effectLst/>
        </p:spPr>
        <p:txBody>
          <a:bodyPr vert="horz" wrap="square" lIns="91077" tIns="45539" rIns="91077" bIns="45539" numCol="1" anchor="t" anchorCtr="0" compatLnSpc="1">
            <a:prstTxWarp prst="textNoShape">
              <a:avLst/>
            </a:prstTxWarp>
          </a:bodyPr>
          <a:lstStyle>
            <a:lvl1pPr algn="r" defTabSz="911170">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873125" y="681038"/>
            <a:ext cx="5108575" cy="3406775"/>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14825"/>
            <a:ext cx="5484813" cy="4087813"/>
          </a:xfrm>
          <a:prstGeom prst="rect">
            <a:avLst/>
          </a:prstGeom>
          <a:noFill/>
          <a:ln w="9525">
            <a:noFill/>
            <a:miter lim="800000"/>
            <a:headEnd/>
            <a:tailEnd/>
          </a:ln>
          <a:effectLst/>
        </p:spPr>
        <p:txBody>
          <a:bodyPr vert="horz" wrap="square" lIns="91077" tIns="45539" rIns="91077" bIns="4553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28063"/>
            <a:ext cx="2971800" cy="454025"/>
          </a:xfrm>
          <a:prstGeom prst="rect">
            <a:avLst/>
          </a:prstGeom>
          <a:noFill/>
          <a:ln w="9525">
            <a:noFill/>
            <a:miter lim="800000"/>
            <a:headEnd/>
            <a:tailEnd/>
          </a:ln>
          <a:effectLst/>
        </p:spPr>
        <p:txBody>
          <a:bodyPr vert="horz" wrap="square" lIns="91077" tIns="45539" rIns="91077" bIns="45539" numCol="1" anchor="b" anchorCtr="0" compatLnSpc="1">
            <a:prstTxWarp prst="textNoShape">
              <a:avLst/>
            </a:prstTxWarp>
          </a:bodyPr>
          <a:lstStyle>
            <a:lvl1pPr defTabSz="911170">
              <a:defRPr sz="1200"/>
            </a:lvl1pPr>
          </a:lstStyle>
          <a:p>
            <a:pPr>
              <a:defRPr/>
            </a:pPr>
            <a:endParaRPr lang="en-US"/>
          </a:p>
        </p:txBody>
      </p:sp>
      <p:sp>
        <p:nvSpPr>
          <p:cNvPr id="3079" name="Rectangle 7"/>
          <p:cNvSpPr>
            <a:spLocks noGrp="1" noChangeArrowheads="1"/>
          </p:cNvSpPr>
          <p:nvPr>
            <p:ph type="sldNum" sz="quarter" idx="5"/>
          </p:nvPr>
        </p:nvSpPr>
        <p:spPr bwMode="auto">
          <a:xfrm>
            <a:off x="3883025" y="8628063"/>
            <a:ext cx="2971800" cy="454025"/>
          </a:xfrm>
          <a:prstGeom prst="rect">
            <a:avLst/>
          </a:prstGeom>
          <a:noFill/>
          <a:ln w="9525">
            <a:noFill/>
            <a:miter lim="800000"/>
            <a:headEnd/>
            <a:tailEnd/>
          </a:ln>
          <a:effectLst/>
        </p:spPr>
        <p:txBody>
          <a:bodyPr vert="horz" wrap="square" lIns="91077" tIns="45539" rIns="91077" bIns="45539" numCol="1" anchor="b" anchorCtr="0" compatLnSpc="1">
            <a:prstTxWarp prst="textNoShape">
              <a:avLst/>
            </a:prstTxWarp>
          </a:bodyPr>
          <a:lstStyle>
            <a:lvl1pPr algn="r" defTabSz="911170">
              <a:defRPr sz="1200"/>
            </a:lvl1pPr>
          </a:lstStyle>
          <a:p>
            <a:pPr>
              <a:defRPr/>
            </a:pPr>
            <a:fld id="{63308A02-2483-4E2C-B0B1-AE739C42F03E}" type="slidenum">
              <a:rPr lang="en-US"/>
              <a:pPr>
                <a:defRPr/>
              </a:pPr>
              <a:t>‹#›</a:t>
            </a:fld>
            <a:endParaRPr lang="en-US"/>
          </a:p>
        </p:txBody>
      </p:sp>
    </p:spTree>
    <p:extLst>
      <p:ext uri="{BB962C8B-B14F-4D97-AF65-F5344CB8AC3E}">
        <p14:creationId xmlns:p14="http://schemas.microsoft.com/office/powerpoint/2010/main" val="26386669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714" kern="1200">
        <a:solidFill>
          <a:schemeClr val="tx1"/>
        </a:solidFill>
        <a:latin typeface="Times" charset="0"/>
        <a:ea typeface="+mn-ea"/>
        <a:cs typeface="+mn-cs"/>
      </a:defRPr>
    </a:lvl1pPr>
    <a:lvl2pPr marL="279871" algn="l" rtl="0" eaLnBrk="0" fontAlgn="base" hangingPunct="0">
      <a:spcBef>
        <a:spcPct val="30000"/>
      </a:spcBef>
      <a:spcAft>
        <a:spcPct val="0"/>
      </a:spcAft>
      <a:defRPr sz="714" kern="1200">
        <a:solidFill>
          <a:schemeClr val="tx1"/>
        </a:solidFill>
        <a:latin typeface="Times" charset="0"/>
        <a:ea typeface="+mn-ea"/>
        <a:cs typeface="+mn-cs"/>
      </a:defRPr>
    </a:lvl2pPr>
    <a:lvl3pPr marL="559741" algn="l" rtl="0" eaLnBrk="0" fontAlgn="base" hangingPunct="0">
      <a:spcBef>
        <a:spcPct val="30000"/>
      </a:spcBef>
      <a:spcAft>
        <a:spcPct val="0"/>
      </a:spcAft>
      <a:defRPr sz="714" kern="1200">
        <a:solidFill>
          <a:schemeClr val="tx1"/>
        </a:solidFill>
        <a:latin typeface="Times" charset="0"/>
        <a:ea typeface="+mn-ea"/>
        <a:cs typeface="+mn-cs"/>
      </a:defRPr>
    </a:lvl3pPr>
    <a:lvl4pPr marL="839612" algn="l" rtl="0" eaLnBrk="0" fontAlgn="base" hangingPunct="0">
      <a:spcBef>
        <a:spcPct val="30000"/>
      </a:spcBef>
      <a:spcAft>
        <a:spcPct val="0"/>
      </a:spcAft>
      <a:defRPr sz="714" kern="1200">
        <a:solidFill>
          <a:schemeClr val="tx1"/>
        </a:solidFill>
        <a:latin typeface="Times" charset="0"/>
        <a:ea typeface="+mn-ea"/>
        <a:cs typeface="+mn-cs"/>
      </a:defRPr>
    </a:lvl4pPr>
    <a:lvl5pPr marL="1119483" algn="l" rtl="0" eaLnBrk="0" fontAlgn="base" hangingPunct="0">
      <a:spcBef>
        <a:spcPct val="30000"/>
      </a:spcBef>
      <a:spcAft>
        <a:spcPct val="0"/>
      </a:spcAft>
      <a:defRPr sz="714" kern="1200">
        <a:solidFill>
          <a:schemeClr val="tx1"/>
        </a:solidFill>
        <a:latin typeface="Times" charset="0"/>
        <a:ea typeface="+mn-ea"/>
        <a:cs typeface="+mn-cs"/>
      </a:defRPr>
    </a:lvl5pPr>
    <a:lvl6pPr marL="1399354" algn="l" defTabSz="559741" rtl="0" eaLnBrk="1" latinLnBrk="0" hangingPunct="1">
      <a:defRPr sz="714" kern="1200">
        <a:solidFill>
          <a:schemeClr val="tx1"/>
        </a:solidFill>
        <a:latin typeface="+mn-lt"/>
        <a:ea typeface="+mn-ea"/>
        <a:cs typeface="+mn-cs"/>
      </a:defRPr>
    </a:lvl6pPr>
    <a:lvl7pPr marL="1679225" algn="l" defTabSz="559741" rtl="0" eaLnBrk="1" latinLnBrk="0" hangingPunct="1">
      <a:defRPr sz="714" kern="1200">
        <a:solidFill>
          <a:schemeClr val="tx1"/>
        </a:solidFill>
        <a:latin typeface="+mn-lt"/>
        <a:ea typeface="+mn-ea"/>
        <a:cs typeface="+mn-cs"/>
      </a:defRPr>
    </a:lvl7pPr>
    <a:lvl8pPr marL="1959096" algn="l" defTabSz="559741" rtl="0" eaLnBrk="1" latinLnBrk="0" hangingPunct="1">
      <a:defRPr sz="714" kern="1200">
        <a:solidFill>
          <a:schemeClr val="tx1"/>
        </a:solidFill>
        <a:latin typeface="+mn-lt"/>
        <a:ea typeface="+mn-ea"/>
        <a:cs typeface="+mn-cs"/>
      </a:defRPr>
    </a:lvl8pPr>
    <a:lvl9pPr marL="2238966" algn="l" defTabSz="559741" rtl="0" eaLnBrk="1" latinLnBrk="0" hangingPunct="1">
      <a:defRPr sz="71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pPr defTabSz="909638"/>
            <a:fld id="{02EFE8C2-2165-4FB6-8778-B9F6179E2D3C}" type="slidenum">
              <a:rPr lang="en-US" smtClean="0"/>
              <a:pPr defTabSz="909638"/>
              <a:t>1</a:t>
            </a:fld>
            <a:endParaRPr lang="en-US"/>
          </a:p>
        </p:txBody>
      </p:sp>
      <p:sp>
        <p:nvSpPr>
          <p:cNvPr id="4099" name="Rectangle 2"/>
          <p:cNvSpPr>
            <a:spLocks noGrp="1" noRot="1" noChangeAspect="1" noChangeArrowheads="1" noTextEdit="1"/>
          </p:cNvSpPr>
          <p:nvPr>
            <p:ph type="sldImg"/>
          </p:nvPr>
        </p:nvSpPr>
        <p:spPr>
          <a:xfrm>
            <a:off x="873125" y="681038"/>
            <a:ext cx="5108575" cy="3406775"/>
          </a:xfrm>
          <a:ln/>
        </p:spPr>
      </p:sp>
      <p:sp>
        <p:nvSpPr>
          <p:cNvPr id="41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1"/>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462932" indent="0" algn="ctr">
              <a:buNone/>
              <a:defRPr>
                <a:solidFill>
                  <a:schemeClr val="tx1">
                    <a:tint val="75000"/>
                  </a:schemeClr>
                </a:solidFill>
              </a:defRPr>
            </a:lvl2pPr>
            <a:lvl3pPr marL="2925866" indent="0" algn="ctr">
              <a:buNone/>
              <a:defRPr>
                <a:solidFill>
                  <a:schemeClr val="tx1">
                    <a:tint val="75000"/>
                  </a:schemeClr>
                </a:solidFill>
              </a:defRPr>
            </a:lvl3pPr>
            <a:lvl4pPr marL="4388798" indent="0" algn="ctr">
              <a:buNone/>
              <a:defRPr>
                <a:solidFill>
                  <a:schemeClr val="tx1">
                    <a:tint val="75000"/>
                  </a:schemeClr>
                </a:solidFill>
              </a:defRPr>
            </a:lvl4pPr>
            <a:lvl5pPr marL="5851730" indent="0" algn="ctr">
              <a:buNone/>
              <a:defRPr>
                <a:solidFill>
                  <a:schemeClr val="tx1">
                    <a:tint val="75000"/>
                  </a:schemeClr>
                </a:solidFill>
              </a:defRPr>
            </a:lvl5pPr>
            <a:lvl6pPr marL="7314662" indent="0" algn="ctr">
              <a:buNone/>
              <a:defRPr>
                <a:solidFill>
                  <a:schemeClr val="tx1">
                    <a:tint val="75000"/>
                  </a:schemeClr>
                </a:solidFill>
              </a:defRPr>
            </a:lvl6pPr>
            <a:lvl7pPr marL="8777594" indent="0" algn="ctr">
              <a:buNone/>
              <a:defRPr>
                <a:solidFill>
                  <a:schemeClr val="tx1">
                    <a:tint val="75000"/>
                  </a:schemeClr>
                </a:solidFill>
              </a:defRPr>
            </a:lvl7pPr>
            <a:lvl8pPr marL="10240526" indent="0" algn="ctr">
              <a:buNone/>
              <a:defRPr>
                <a:solidFill>
                  <a:schemeClr val="tx1">
                    <a:tint val="75000"/>
                  </a:schemeClr>
                </a:solidFill>
              </a:defRPr>
            </a:lvl8pPr>
            <a:lvl9pPr marL="1170345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C4C2F71C-4B08-4389-8F5D-0DF9D63B9394}" type="datetime1">
              <a:rPr lang="en-US"/>
              <a:pPr/>
              <a:t>3/29/22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D9C1DFBD-49F5-40C5-A182-8881B4F01434}" type="slidenum">
              <a:rPr lang="en-US"/>
              <a:pPr/>
              <a:t>‹#›</a:t>
            </a:fld>
            <a:endParaRPr lang="en-US"/>
          </a:p>
        </p:txBody>
      </p:sp>
    </p:spTree>
    <p:extLst>
      <p:ext uri="{BB962C8B-B14F-4D97-AF65-F5344CB8AC3E}">
        <p14:creationId xmlns:p14="http://schemas.microsoft.com/office/powerpoint/2010/main" val="2588424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44472D3-D9C5-45B8-A0FE-DA537DE4FE83}" type="datetime1">
              <a:rPr lang="en-US"/>
              <a:pPr/>
              <a:t>3/29/22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34799DB9-24AD-47EA-ABB7-37CEA45DA2B4}" type="slidenum">
              <a:rPr lang="en-US"/>
              <a:pPr/>
              <a:t>‹#›</a:t>
            </a:fld>
            <a:endParaRPr lang="en-US"/>
          </a:p>
        </p:txBody>
      </p:sp>
    </p:spTree>
    <p:extLst>
      <p:ext uri="{BB962C8B-B14F-4D97-AF65-F5344CB8AC3E}">
        <p14:creationId xmlns:p14="http://schemas.microsoft.com/office/powerpoint/2010/main" val="1735881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852235" y="4216401"/>
            <a:ext cx="30363797" cy="898804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749419" y="4216401"/>
            <a:ext cx="90554174" cy="898804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7CDF5B8-3EEA-4690-AC98-82BFF2FBE4D2}" type="datetime1">
              <a:rPr lang="en-US"/>
              <a:pPr/>
              <a:t>3/29/22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305C55F9-2332-471C-930F-7ECB5F561CD9}" type="slidenum">
              <a:rPr lang="en-US"/>
              <a:pPr/>
              <a:t>‹#›</a:t>
            </a:fld>
            <a:endParaRPr lang="en-US"/>
          </a:p>
        </p:txBody>
      </p:sp>
    </p:spTree>
    <p:extLst>
      <p:ext uri="{BB962C8B-B14F-4D97-AF65-F5344CB8AC3E}">
        <p14:creationId xmlns:p14="http://schemas.microsoft.com/office/powerpoint/2010/main" val="1354638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1054DBE-D131-4EDB-8641-C3A8C99CF218}" type="datetime1">
              <a:rPr lang="en-US"/>
              <a:pPr/>
              <a:t>3/29/22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9F66D559-988B-40AF-8D34-E803CC275EAC}" type="slidenum">
              <a:rPr lang="en-US"/>
              <a:pPr/>
              <a:t>‹#›</a:t>
            </a:fld>
            <a:endParaRPr lang="en-US"/>
          </a:p>
        </p:txBody>
      </p:sp>
    </p:spTree>
    <p:extLst>
      <p:ext uri="{BB962C8B-B14F-4D97-AF65-F5344CB8AC3E}">
        <p14:creationId xmlns:p14="http://schemas.microsoft.com/office/powerpoint/2010/main" val="2752452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081"/>
            <a:ext cx="27980640" cy="4358640"/>
          </a:xfrm>
        </p:spPr>
        <p:txBody>
          <a:bodyPr anchor="t"/>
          <a:lstStyle>
            <a:lvl1pPr algn="l">
              <a:defRPr sz="12802" b="1" cap="all"/>
            </a:lvl1pPr>
          </a:lstStyle>
          <a:p>
            <a:r>
              <a:rPr lang="en-US"/>
              <a:t>Click to edit Master title style</a:t>
            </a:r>
          </a:p>
        </p:txBody>
      </p:sp>
      <p:sp>
        <p:nvSpPr>
          <p:cNvPr id="3" name="Text Placeholder 2"/>
          <p:cNvSpPr>
            <a:spLocks noGrp="1"/>
          </p:cNvSpPr>
          <p:nvPr>
            <p:ph type="body" idx="1"/>
          </p:nvPr>
        </p:nvSpPr>
        <p:spPr>
          <a:xfrm>
            <a:off x="2600326" y="9301485"/>
            <a:ext cx="27980640" cy="4800599"/>
          </a:xfrm>
        </p:spPr>
        <p:txBody>
          <a:bodyPr anchor="b"/>
          <a:lstStyle>
            <a:lvl1pPr marL="0" indent="0">
              <a:buNone/>
              <a:defRPr sz="6400">
                <a:solidFill>
                  <a:schemeClr val="tx1">
                    <a:tint val="75000"/>
                  </a:schemeClr>
                </a:solidFill>
              </a:defRPr>
            </a:lvl1pPr>
            <a:lvl2pPr marL="1462932" indent="0">
              <a:buNone/>
              <a:defRPr sz="5800">
                <a:solidFill>
                  <a:schemeClr val="tx1">
                    <a:tint val="75000"/>
                  </a:schemeClr>
                </a:solidFill>
              </a:defRPr>
            </a:lvl2pPr>
            <a:lvl3pPr marL="2925866" indent="0">
              <a:buNone/>
              <a:defRPr sz="5068">
                <a:solidFill>
                  <a:schemeClr val="tx1">
                    <a:tint val="75000"/>
                  </a:schemeClr>
                </a:solidFill>
              </a:defRPr>
            </a:lvl3pPr>
            <a:lvl4pPr marL="4388798" indent="0">
              <a:buNone/>
              <a:defRPr sz="4534">
                <a:solidFill>
                  <a:schemeClr val="tx1">
                    <a:tint val="75000"/>
                  </a:schemeClr>
                </a:solidFill>
              </a:defRPr>
            </a:lvl4pPr>
            <a:lvl5pPr marL="5851730" indent="0">
              <a:buNone/>
              <a:defRPr sz="4534">
                <a:solidFill>
                  <a:schemeClr val="tx1">
                    <a:tint val="75000"/>
                  </a:schemeClr>
                </a:solidFill>
              </a:defRPr>
            </a:lvl5pPr>
            <a:lvl6pPr marL="7314662" indent="0">
              <a:buNone/>
              <a:defRPr sz="4534">
                <a:solidFill>
                  <a:schemeClr val="tx1">
                    <a:tint val="75000"/>
                  </a:schemeClr>
                </a:solidFill>
              </a:defRPr>
            </a:lvl6pPr>
            <a:lvl7pPr marL="8777594" indent="0">
              <a:buNone/>
              <a:defRPr sz="4534">
                <a:solidFill>
                  <a:schemeClr val="tx1">
                    <a:tint val="75000"/>
                  </a:schemeClr>
                </a:solidFill>
              </a:defRPr>
            </a:lvl7pPr>
            <a:lvl8pPr marL="10240526" indent="0">
              <a:buNone/>
              <a:defRPr sz="4534">
                <a:solidFill>
                  <a:schemeClr val="tx1">
                    <a:tint val="75000"/>
                  </a:schemeClr>
                </a:solidFill>
              </a:defRPr>
            </a:lvl8pPr>
            <a:lvl9pPr marL="11703458" indent="0">
              <a:buNone/>
              <a:defRPr sz="453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4092172C-BE27-4611-BEC7-D7DEF73798A6}" type="datetime1">
              <a:rPr lang="en-US"/>
              <a:pPr/>
              <a:t>3/29/22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AA851596-9EC0-4425-AB06-2E9D776CF6A6}" type="slidenum">
              <a:rPr lang="en-US"/>
              <a:pPr/>
              <a:t>‹#›</a:t>
            </a:fld>
            <a:endParaRPr lang="en-US"/>
          </a:p>
        </p:txBody>
      </p:sp>
    </p:spTree>
    <p:extLst>
      <p:ext uri="{BB962C8B-B14F-4D97-AF65-F5344CB8AC3E}">
        <p14:creationId xmlns:p14="http://schemas.microsoft.com/office/powerpoint/2010/main" val="251289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49422" y="24577042"/>
            <a:ext cx="60458983" cy="69519801"/>
          </a:xfrm>
        </p:spPr>
        <p:txBody>
          <a:bodyPr/>
          <a:lstStyle>
            <a:lvl1pPr>
              <a:defRPr sz="8934"/>
            </a:lvl1pPr>
            <a:lvl2pPr>
              <a:defRPr sz="7734"/>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757045" y="24577042"/>
            <a:ext cx="60458987" cy="69519801"/>
          </a:xfrm>
        </p:spPr>
        <p:txBody>
          <a:bodyPr/>
          <a:lstStyle>
            <a:lvl1pPr>
              <a:defRPr sz="8934"/>
            </a:lvl1pPr>
            <a:lvl2pPr>
              <a:defRPr sz="7734"/>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5F98B46A-B183-48B1-8EE5-545E75CCCBEF}" type="datetime1">
              <a:rPr lang="en-US"/>
              <a:pPr/>
              <a:t>3/29/22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E73351E5-624B-4526-8CFF-F860058FB4CE}" type="slidenum">
              <a:rPr lang="en-US"/>
              <a:pPr/>
              <a:t>‹#›</a:t>
            </a:fld>
            <a:endParaRPr lang="en-US"/>
          </a:p>
        </p:txBody>
      </p:sp>
    </p:spTree>
    <p:extLst>
      <p:ext uri="{BB962C8B-B14F-4D97-AF65-F5344CB8AC3E}">
        <p14:creationId xmlns:p14="http://schemas.microsoft.com/office/powerpoint/2010/main" val="407725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1"/>
            <a:ext cx="29626560"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5" y="4912363"/>
            <a:ext cx="14544677" cy="2047239"/>
          </a:xfrm>
        </p:spPr>
        <p:txBody>
          <a:bodyPr anchor="b"/>
          <a:lstStyle>
            <a:lvl1pPr marL="0" indent="0">
              <a:buNone/>
              <a:defRPr sz="7734" b="1"/>
            </a:lvl1pPr>
            <a:lvl2pPr marL="1462932" indent="0">
              <a:buNone/>
              <a:defRPr sz="6400" b="1"/>
            </a:lvl2pPr>
            <a:lvl3pPr marL="2925866" indent="0">
              <a:buNone/>
              <a:defRPr sz="5800" b="1"/>
            </a:lvl3pPr>
            <a:lvl4pPr marL="4388798" indent="0">
              <a:buNone/>
              <a:defRPr sz="5068" b="1"/>
            </a:lvl4pPr>
            <a:lvl5pPr marL="5851730" indent="0">
              <a:buNone/>
              <a:defRPr sz="5068" b="1"/>
            </a:lvl5pPr>
            <a:lvl6pPr marL="7314662" indent="0">
              <a:buNone/>
              <a:defRPr sz="5068" b="1"/>
            </a:lvl6pPr>
            <a:lvl7pPr marL="8777594" indent="0">
              <a:buNone/>
              <a:defRPr sz="5068" b="1"/>
            </a:lvl7pPr>
            <a:lvl8pPr marL="10240526" indent="0">
              <a:buNone/>
              <a:defRPr sz="5068" b="1"/>
            </a:lvl8pPr>
            <a:lvl9pPr marL="11703458" indent="0">
              <a:buNone/>
              <a:defRPr sz="5068" b="1"/>
            </a:lvl9pPr>
          </a:lstStyle>
          <a:p>
            <a:pPr lvl="0"/>
            <a:r>
              <a:rPr lang="en-US"/>
              <a:t>Click to edit Master text styles</a:t>
            </a:r>
          </a:p>
        </p:txBody>
      </p:sp>
      <p:sp>
        <p:nvSpPr>
          <p:cNvPr id="4" name="Content Placeholder 3"/>
          <p:cNvSpPr>
            <a:spLocks noGrp="1"/>
          </p:cNvSpPr>
          <p:nvPr>
            <p:ph sz="half" idx="2"/>
          </p:nvPr>
        </p:nvSpPr>
        <p:spPr>
          <a:xfrm>
            <a:off x="1645925" y="6959602"/>
            <a:ext cx="14544677" cy="12644121"/>
          </a:xfrm>
        </p:spPr>
        <p:txBody>
          <a:bodyPr/>
          <a:lstStyle>
            <a:lvl1pPr>
              <a:defRPr sz="7734"/>
            </a:lvl1pPr>
            <a:lvl2pPr>
              <a:defRPr sz="6400"/>
            </a:lvl2pPr>
            <a:lvl3pPr>
              <a:defRPr sz="5800"/>
            </a:lvl3pPr>
            <a:lvl4pPr>
              <a:defRPr sz="5068"/>
            </a:lvl4pPr>
            <a:lvl5pPr>
              <a:defRPr sz="5068"/>
            </a:lvl5pPr>
            <a:lvl6pPr>
              <a:defRPr sz="5068"/>
            </a:lvl6pPr>
            <a:lvl7pPr>
              <a:defRPr sz="5068"/>
            </a:lvl7pPr>
            <a:lvl8pPr>
              <a:defRPr sz="5068"/>
            </a:lvl8pPr>
            <a:lvl9pPr>
              <a:defRPr sz="5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6" y="4912363"/>
            <a:ext cx="14550391" cy="2047239"/>
          </a:xfrm>
        </p:spPr>
        <p:txBody>
          <a:bodyPr anchor="b"/>
          <a:lstStyle>
            <a:lvl1pPr marL="0" indent="0">
              <a:buNone/>
              <a:defRPr sz="7734" b="1"/>
            </a:lvl1pPr>
            <a:lvl2pPr marL="1462932" indent="0">
              <a:buNone/>
              <a:defRPr sz="6400" b="1"/>
            </a:lvl2pPr>
            <a:lvl3pPr marL="2925866" indent="0">
              <a:buNone/>
              <a:defRPr sz="5800" b="1"/>
            </a:lvl3pPr>
            <a:lvl4pPr marL="4388798" indent="0">
              <a:buNone/>
              <a:defRPr sz="5068" b="1"/>
            </a:lvl4pPr>
            <a:lvl5pPr marL="5851730" indent="0">
              <a:buNone/>
              <a:defRPr sz="5068" b="1"/>
            </a:lvl5pPr>
            <a:lvl6pPr marL="7314662" indent="0">
              <a:buNone/>
              <a:defRPr sz="5068" b="1"/>
            </a:lvl6pPr>
            <a:lvl7pPr marL="8777594" indent="0">
              <a:buNone/>
              <a:defRPr sz="5068" b="1"/>
            </a:lvl7pPr>
            <a:lvl8pPr marL="10240526" indent="0">
              <a:buNone/>
              <a:defRPr sz="5068" b="1"/>
            </a:lvl8pPr>
            <a:lvl9pPr marL="11703458" indent="0">
              <a:buNone/>
              <a:defRPr sz="5068" b="1"/>
            </a:lvl9pPr>
          </a:lstStyle>
          <a:p>
            <a:pPr lvl="0"/>
            <a:r>
              <a:rPr lang="en-US"/>
              <a:t>Click to edit Master text styles</a:t>
            </a:r>
          </a:p>
        </p:txBody>
      </p:sp>
      <p:sp>
        <p:nvSpPr>
          <p:cNvPr id="6" name="Content Placeholder 5"/>
          <p:cNvSpPr>
            <a:spLocks noGrp="1"/>
          </p:cNvSpPr>
          <p:nvPr>
            <p:ph sz="quarter" idx="4"/>
          </p:nvPr>
        </p:nvSpPr>
        <p:spPr>
          <a:xfrm>
            <a:off x="16722096" y="6959602"/>
            <a:ext cx="14550391" cy="12644121"/>
          </a:xfrm>
        </p:spPr>
        <p:txBody>
          <a:bodyPr/>
          <a:lstStyle>
            <a:lvl1pPr>
              <a:defRPr sz="7734"/>
            </a:lvl1pPr>
            <a:lvl2pPr>
              <a:defRPr sz="6400"/>
            </a:lvl2pPr>
            <a:lvl3pPr>
              <a:defRPr sz="5800"/>
            </a:lvl3pPr>
            <a:lvl4pPr>
              <a:defRPr sz="5068"/>
            </a:lvl4pPr>
            <a:lvl5pPr>
              <a:defRPr sz="5068"/>
            </a:lvl5pPr>
            <a:lvl6pPr>
              <a:defRPr sz="5068"/>
            </a:lvl6pPr>
            <a:lvl7pPr>
              <a:defRPr sz="5068"/>
            </a:lvl7pPr>
            <a:lvl8pPr>
              <a:defRPr sz="5068"/>
            </a:lvl8pPr>
            <a:lvl9pPr>
              <a:defRPr sz="5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D5556932-39C0-4F2A-896B-651B4F00ECFB}" type="datetime1">
              <a:rPr lang="en-US"/>
              <a:pPr/>
              <a:t>3/29/22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FD2FFF9D-7B32-49ED-A83C-7F5AD05656BB}" type="slidenum">
              <a:rPr lang="en-US"/>
              <a:pPr/>
              <a:t>‹#›</a:t>
            </a:fld>
            <a:endParaRPr lang="en-US"/>
          </a:p>
        </p:txBody>
      </p:sp>
    </p:spTree>
    <p:extLst>
      <p:ext uri="{BB962C8B-B14F-4D97-AF65-F5344CB8AC3E}">
        <p14:creationId xmlns:p14="http://schemas.microsoft.com/office/powerpoint/2010/main" val="3726532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A73915A9-D9C0-44FA-9681-731576DB131B}" type="datetime1">
              <a:rPr lang="en-US"/>
              <a:pPr/>
              <a:t>3/29/22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05DEC3E6-3ECA-4FEC-803C-5E679EB8F99C}" type="slidenum">
              <a:rPr lang="en-US"/>
              <a:pPr/>
              <a:t>‹#›</a:t>
            </a:fld>
            <a:endParaRPr lang="en-US"/>
          </a:p>
        </p:txBody>
      </p:sp>
    </p:spTree>
    <p:extLst>
      <p:ext uri="{BB962C8B-B14F-4D97-AF65-F5344CB8AC3E}">
        <p14:creationId xmlns:p14="http://schemas.microsoft.com/office/powerpoint/2010/main" val="323333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D682095-FDC6-47A4-B17F-B44B6473C2D0}" type="datetime1">
              <a:rPr lang="en-US"/>
              <a:pPr/>
              <a:t>3/29/22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591EA768-5E0C-4A41-919E-0A6D851437F9}" type="slidenum">
              <a:rPr lang="en-US"/>
              <a:pPr/>
              <a:t>‹#›</a:t>
            </a:fld>
            <a:endParaRPr lang="en-US"/>
          </a:p>
        </p:txBody>
      </p:sp>
    </p:spTree>
    <p:extLst>
      <p:ext uri="{BB962C8B-B14F-4D97-AF65-F5344CB8AC3E}">
        <p14:creationId xmlns:p14="http://schemas.microsoft.com/office/powerpoint/2010/main" val="3545604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6" y="873760"/>
            <a:ext cx="10829927" cy="3718560"/>
          </a:xfrm>
        </p:spPr>
        <p:txBody>
          <a:bodyPr anchor="b"/>
          <a:lstStyle>
            <a:lvl1pPr algn="l">
              <a:defRPr sz="6400" b="1"/>
            </a:lvl1pPr>
          </a:lstStyle>
          <a:p>
            <a:r>
              <a:rPr lang="en-US"/>
              <a:t>Click to edit Master title style</a:t>
            </a:r>
          </a:p>
        </p:txBody>
      </p:sp>
      <p:sp>
        <p:nvSpPr>
          <p:cNvPr id="3" name="Content Placeholder 2"/>
          <p:cNvSpPr>
            <a:spLocks noGrp="1"/>
          </p:cNvSpPr>
          <p:nvPr>
            <p:ph idx="1"/>
          </p:nvPr>
        </p:nvSpPr>
        <p:spPr>
          <a:xfrm>
            <a:off x="12870181" y="873765"/>
            <a:ext cx="18402300" cy="18729961"/>
          </a:xfrm>
        </p:spPr>
        <p:txBody>
          <a:bodyPr/>
          <a:lstStyle>
            <a:lvl1pPr>
              <a:defRPr sz="10268"/>
            </a:lvl1pPr>
            <a:lvl2pPr>
              <a:defRPr sz="8934"/>
            </a:lvl2pPr>
            <a:lvl3pPr>
              <a:defRPr sz="7734"/>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6" y="4592325"/>
            <a:ext cx="10829927" cy="15011401"/>
          </a:xfrm>
        </p:spPr>
        <p:txBody>
          <a:bodyPr/>
          <a:lstStyle>
            <a:lvl1pPr marL="0" indent="0">
              <a:buNone/>
              <a:defRPr sz="4534"/>
            </a:lvl1pPr>
            <a:lvl2pPr marL="1462932" indent="0">
              <a:buNone/>
              <a:defRPr sz="3868"/>
            </a:lvl2pPr>
            <a:lvl3pPr marL="2925866" indent="0">
              <a:buNone/>
              <a:defRPr sz="3200"/>
            </a:lvl3pPr>
            <a:lvl4pPr marL="4388798" indent="0">
              <a:buNone/>
              <a:defRPr sz="2868"/>
            </a:lvl4pPr>
            <a:lvl5pPr marL="5851730" indent="0">
              <a:buNone/>
              <a:defRPr sz="2868"/>
            </a:lvl5pPr>
            <a:lvl6pPr marL="7314662" indent="0">
              <a:buNone/>
              <a:defRPr sz="2868"/>
            </a:lvl6pPr>
            <a:lvl7pPr marL="8777594" indent="0">
              <a:buNone/>
              <a:defRPr sz="2868"/>
            </a:lvl7pPr>
            <a:lvl8pPr marL="10240526" indent="0">
              <a:buNone/>
              <a:defRPr sz="2868"/>
            </a:lvl8pPr>
            <a:lvl9pPr marL="11703458" indent="0">
              <a:buNone/>
              <a:defRPr sz="286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1CA98B65-857C-4AD8-ACAB-4365D82174A1}" type="datetime1">
              <a:rPr lang="en-US"/>
              <a:pPr/>
              <a:t>3/29/22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5AE1DE30-D25B-4477-A123-F8C224F24DC6}" type="slidenum">
              <a:rPr lang="en-US"/>
              <a:pPr/>
              <a:t>‹#›</a:t>
            </a:fld>
            <a:endParaRPr lang="en-US"/>
          </a:p>
        </p:txBody>
      </p:sp>
    </p:spTree>
    <p:extLst>
      <p:ext uri="{BB962C8B-B14F-4D97-AF65-F5344CB8AC3E}">
        <p14:creationId xmlns:p14="http://schemas.microsoft.com/office/powerpoint/2010/main" val="76158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2"/>
            <a:ext cx="19751040" cy="1813561"/>
          </a:xfrm>
        </p:spPr>
        <p:txBody>
          <a:bodyPr anchor="b"/>
          <a:lstStyle>
            <a:lvl1pPr algn="l">
              <a:defRPr sz="6400" b="1"/>
            </a:lvl1pPr>
          </a:lstStyle>
          <a:p>
            <a:r>
              <a:rPr lang="en-US"/>
              <a:t>Click to edit Master title style</a:t>
            </a:r>
          </a:p>
        </p:txBody>
      </p:sp>
      <p:sp>
        <p:nvSpPr>
          <p:cNvPr id="3" name="Picture Placeholder 2"/>
          <p:cNvSpPr>
            <a:spLocks noGrp="1"/>
          </p:cNvSpPr>
          <p:nvPr>
            <p:ph type="pic" idx="1"/>
          </p:nvPr>
        </p:nvSpPr>
        <p:spPr>
          <a:xfrm>
            <a:off x="6452237" y="1960880"/>
            <a:ext cx="19751040" cy="13167360"/>
          </a:xfrm>
        </p:spPr>
        <p:txBody>
          <a:bodyPr rtlCol="0">
            <a:normAutofit/>
          </a:bodyPr>
          <a:lstStyle>
            <a:lvl1pPr marL="0" indent="0">
              <a:buNone/>
              <a:defRPr sz="10268"/>
            </a:lvl1pPr>
            <a:lvl2pPr marL="1462932" indent="0">
              <a:buNone/>
              <a:defRPr sz="8934"/>
            </a:lvl2pPr>
            <a:lvl3pPr marL="2925866" indent="0">
              <a:buNone/>
              <a:defRPr sz="7734"/>
            </a:lvl3pPr>
            <a:lvl4pPr marL="4388798" indent="0">
              <a:buNone/>
              <a:defRPr sz="6400"/>
            </a:lvl4pPr>
            <a:lvl5pPr marL="5851730" indent="0">
              <a:buNone/>
              <a:defRPr sz="6400"/>
            </a:lvl5pPr>
            <a:lvl6pPr marL="7314662" indent="0">
              <a:buNone/>
              <a:defRPr sz="6400"/>
            </a:lvl6pPr>
            <a:lvl7pPr marL="8777594" indent="0">
              <a:buNone/>
              <a:defRPr sz="6400"/>
            </a:lvl7pPr>
            <a:lvl8pPr marL="10240526" indent="0">
              <a:buNone/>
              <a:defRPr sz="6400"/>
            </a:lvl8pPr>
            <a:lvl9pPr marL="11703458" indent="0">
              <a:buNone/>
              <a:defRPr sz="6400"/>
            </a:lvl9pPr>
          </a:lstStyle>
          <a:p>
            <a:pPr lvl="0"/>
            <a:endParaRPr lang="en-US" noProof="0"/>
          </a:p>
        </p:txBody>
      </p:sp>
      <p:sp>
        <p:nvSpPr>
          <p:cNvPr id="4" name="Text Placeholder 3"/>
          <p:cNvSpPr>
            <a:spLocks noGrp="1"/>
          </p:cNvSpPr>
          <p:nvPr>
            <p:ph type="body" sz="half" idx="2"/>
          </p:nvPr>
        </p:nvSpPr>
        <p:spPr>
          <a:xfrm>
            <a:off x="6452237" y="17175483"/>
            <a:ext cx="19751040" cy="2575559"/>
          </a:xfrm>
        </p:spPr>
        <p:txBody>
          <a:bodyPr/>
          <a:lstStyle>
            <a:lvl1pPr marL="0" indent="0">
              <a:buNone/>
              <a:defRPr sz="4534"/>
            </a:lvl1pPr>
            <a:lvl2pPr marL="1462932" indent="0">
              <a:buNone/>
              <a:defRPr sz="3868"/>
            </a:lvl2pPr>
            <a:lvl3pPr marL="2925866" indent="0">
              <a:buNone/>
              <a:defRPr sz="3200"/>
            </a:lvl3pPr>
            <a:lvl4pPr marL="4388798" indent="0">
              <a:buNone/>
              <a:defRPr sz="2868"/>
            </a:lvl4pPr>
            <a:lvl5pPr marL="5851730" indent="0">
              <a:buNone/>
              <a:defRPr sz="2868"/>
            </a:lvl5pPr>
            <a:lvl6pPr marL="7314662" indent="0">
              <a:buNone/>
              <a:defRPr sz="2868"/>
            </a:lvl6pPr>
            <a:lvl7pPr marL="8777594" indent="0">
              <a:buNone/>
              <a:defRPr sz="2868"/>
            </a:lvl7pPr>
            <a:lvl8pPr marL="10240526" indent="0">
              <a:buNone/>
              <a:defRPr sz="2868"/>
            </a:lvl8pPr>
            <a:lvl9pPr marL="11703458" indent="0">
              <a:buNone/>
              <a:defRPr sz="286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E554E65-4191-47D0-B6EC-09CA8AC19719}" type="datetime1">
              <a:rPr lang="en-US"/>
              <a:pPr/>
              <a:t>3/29/22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1EC6B97F-4F3F-4705-A42C-9B0C18B87417}" type="slidenum">
              <a:rPr lang="en-US"/>
              <a:pPr/>
              <a:t>‹#›</a:t>
            </a:fld>
            <a:endParaRPr lang="en-US"/>
          </a:p>
        </p:txBody>
      </p:sp>
    </p:spTree>
    <p:extLst>
      <p:ext uri="{BB962C8B-B14F-4D97-AF65-F5344CB8AC3E}">
        <p14:creationId xmlns:p14="http://schemas.microsoft.com/office/powerpoint/2010/main" val="117188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6125" y="879088"/>
            <a:ext cx="29626152" cy="3657600"/>
          </a:xfrm>
          <a:prstGeom prst="rect">
            <a:avLst/>
          </a:prstGeom>
          <a:noFill/>
          <a:ln w="9525">
            <a:noFill/>
            <a:miter lim="800000"/>
            <a:headEnd/>
            <a:tailEnd/>
          </a:ln>
        </p:spPr>
        <p:txBody>
          <a:bodyPr vert="horz" wrap="square" lIns="438858" tIns="219429" rIns="438858" bIns="219429"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646125" y="5120271"/>
            <a:ext cx="29626152" cy="14483575"/>
          </a:xfrm>
          <a:prstGeom prst="rect">
            <a:avLst/>
          </a:prstGeom>
          <a:noFill/>
          <a:ln w="9525">
            <a:noFill/>
            <a:miter lim="800000"/>
            <a:headEnd/>
            <a:tailEnd/>
          </a:ln>
        </p:spPr>
        <p:txBody>
          <a:bodyPr vert="horz" wrap="square" lIns="438858" tIns="219429" rIns="438858" bIns="21942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6125" y="20340754"/>
            <a:ext cx="7680552" cy="1168090"/>
          </a:xfrm>
          <a:prstGeom prst="rect">
            <a:avLst/>
          </a:prstGeom>
        </p:spPr>
        <p:txBody>
          <a:bodyPr vert="horz" wrap="square" lIns="438858" tIns="219429" rIns="438858" bIns="219429" numCol="1" anchor="ctr" anchorCtr="0" compatLnSpc="1">
            <a:prstTxWarp prst="textNoShape">
              <a:avLst/>
            </a:prstTxWarp>
          </a:bodyPr>
          <a:lstStyle>
            <a:lvl1pPr>
              <a:defRPr sz="3868">
                <a:solidFill>
                  <a:srgbClr val="898989"/>
                </a:solidFill>
                <a:latin typeface="Calibri" pitchFamily="34" charset="0"/>
              </a:defRPr>
            </a:lvl1pPr>
          </a:lstStyle>
          <a:p>
            <a:pPr defTabSz="2925330" eaLnBrk="1" hangingPunct="1"/>
            <a:fld id="{5B72514D-368D-48AB-84AD-ECEC677393CF}" type="datetime1">
              <a:rPr lang="en-US" smtClean="0">
                <a:cs typeface="Arial" pitchFamily="34" charset="0"/>
              </a:rPr>
              <a:pPr defTabSz="2925330" eaLnBrk="1" hangingPunct="1"/>
              <a:t>3/29/22</a:t>
            </a:fld>
            <a:endParaRPr lang="en-US">
              <a:cs typeface="Arial" pitchFamily="34" charset="0"/>
            </a:endParaRPr>
          </a:p>
        </p:txBody>
      </p:sp>
      <p:sp>
        <p:nvSpPr>
          <p:cNvPr id="5" name="Footer Placeholder 4"/>
          <p:cNvSpPr>
            <a:spLocks noGrp="1"/>
          </p:cNvSpPr>
          <p:nvPr>
            <p:ph type="ftr" sz="quarter" idx="3"/>
          </p:nvPr>
        </p:nvSpPr>
        <p:spPr>
          <a:xfrm>
            <a:off x="11247325" y="20340754"/>
            <a:ext cx="10423752" cy="1168090"/>
          </a:xfrm>
          <a:prstGeom prst="rect">
            <a:avLst/>
          </a:prstGeom>
        </p:spPr>
        <p:txBody>
          <a:bodyPr vert="horz" lIns="438858" tIns="219429" rIns="438858" bIns="219429" rtlCol="0" anchor="ctr"/>
          <a:lstStyle>
            <a:lvl1pPr algn="ctr" defTabSz="2925866" fontAlgn="auto">
              <a:spcBef>
                <a:spcPts val="0"/>
              </a:spcBef>
              <a:spcAft>
                <a:spcPts val="0"/>
              </a:spcAft>
              <a:defRPr sz="3868">
                <a:solidFill>
                  <a:schemeClr val="tx1">
                    <a:tint val="75000"/>
                  </a:schemeClr>
                </a:solidFill>
                <a:latin typeface="+mn-lt"/>
                <a:ea typeface="+mn-ea"/>
                <a:cs typeface="+mn-cs"/>
              </a:defRPr>
            </a:lvl1pPr>
          </a:lstStyle>
          <a:p>
            <a:pPr eaLnBrk="1" hangingPunct="1">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23591725" y="20340754"/>
            <a:ext cx="7680552" cy="1168090"/>
          </a:xfrm>
          <a:prstGeom prst="rect">
            <a:avLst/>
          </a:prstGeom>
        </p:spPr>
        <p:txBody>
          <a:bodyPr vert="horz" wrap="square" lIns="438858" tIns="219429" rIns="438858" bIns="219429" numCol="1" anchor="ctr" anchorCtr="0" compatLnSpc="1">
            <a:prstTxWarp prst="textNoShape">
              <a:avLst/>
            </a:prstTxWarp>
          </a:bodyPr>
          <a:lstStyle>
            <a:lvl1pPr algn="r">
              <a:defRPr sz="3868">
                <a:solidFill>
                  <a:srgbClr val="898989"/>
                </a:solidFill>
                <a:latin typeface="Calibri" pitchFamily="34" charset="0"/>
              </a:defRPr>
            </a:lvl1pPr>
          </a:lstStyle>
          <a:p>
            <a:pPr defTabSz="2925330" eaLnBrk="1" hangingPunct="1"/>
            <a:fld id="{9BCE597B-BEDD-4C70-BEE2-68641F9F19AF}" type="slidenum">
              <a:rPr lang="en-US" smtClean="0">
                <a:cs typeface="Arial" pitchFamily="34" charset="0"/>
              </a:rPr>
              <a:pPr defTabSz="2925330" eaLnBrk="1" hangingPunct="1"/>
              <a:t>‹#›</a:t>
            </a:fld>
            <a:endParaRPr lang="en-US">
              <a:cs typeface="Arial" pitchFamily="34" charset="0"/>
            </a:endParaRPr>
          </a:p>
        </p:txBody>
      </p:sp>
    </p:spTree>
    <p:extLst>
      <p:ext uri="{BB962C8B-B14F-4D97-AF65-F5344CB8AC3E}">
        <p14:creationId xmlns:p14="http://schemas.microsoft.com/office/powerpoint/2010/main" val="22384959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2925330" rtl="0" eaLnBrk="0" fontAlgn="base" hangingPunct="0">
        <a:spcBef>
          <a:spcPct val="0"/>
        </a:spcBef>
        <a:spcAft>
          <a:spcPct val="0"/>
        </a:spcAft>
        <a:defRPr sz="14066" kern="1200">
          <a:solidFill>
            <a:schemeClr val="tx1"/>
          </a:solidFill>
          <a:latin typeface="+mj-lt"/>
          <a:ea typeface="ＭＳ Ｐゴシック" pitchFamily="-107" charset="-128"/>
          <a:cs typeface="ＭＳ Ｐゴシック" pitchFamily="-107" charset="-128"/>
        </a:defRPr>
      </a:lvl1pPr>
      <a:lvl2pPr algn="ctr" defTabSz="2925330" rtl="0" eaLnBrk="0" fontAlgn="base" hangingPunct="0">
        <a:spcBef>
          <a:spcPct val="0"/>
        </a:spcBef>
        <a:spcAft>
          <a:spcPct val="0"/>
        </a:spcAft>
        <a:defRPr sz="14066">
          <a:solidFill>
            <a:schemeClr val="tx1"/>
          </a:solidFill>
          <a:latin typeface="Calibri" pitchFamily="-107" charset="0"/>
          <a:ea typeface="ＭＳ Ｐゴシック" pitchFamily="-107" charset="-128"/>
          <a:cs typeface="ＭＳ Ｐゴシック" pitchFamily="-107" charset="-128"/>
        </a:defRPr>
      </a:lvl2pPr>
      <a:lvl3pPr algn="ctr" defTabSz="2925330" rtl="0" eaLnBrk="0" fontAlgn="base" hangingPunct="0">
        <a:spcBef>
          <a:spcPct val="0"/>
        </a:spcBef>
        <a:spcAft>
          <a:spcPct val="0"/>
        </a:spcAft>
        <a:defRPr sz="14066">
          <a:solidFill>
            <a:schemeClr val="tx1"/>
          </a:solidFill>
          <a:latin typeface="Calibri" pitchFamily="-107" charset="0"/>
          <a:ea typeface="ＭＳ Ｐゴシック" pitchFamily="-107" charset="-128"/>
          <a:cs typeface="ＭＳ Ｐゴシック" pitchFamily="-107" charset="-128"/>
        </a:defRPr>
      </a:lvl3pPr>
      <a:lvl4pPr algn="ctr" defTabSz="2925330" rtl="0" eaLnBrk="0" fontAlgn="base" hangingPunct="0">
        <a:spcBef>
          <a:spcPct val="0"/>
        </a:spcBef>
        <a:spcAft>
          <a:spcPct val="0"/>
        </a:spcAft>
        <a:defRPr sz="14066">
          <a:solidFill>
            <a:schemeClr val="tx1"/>
          </a:solidFill>
          <a:latin typeface="Calibri" pitchFamily="-107" charset="0"/>
          <a:ea typeface="ＭＳ Ｐゴシック" pitchFamily="-107" charset="-128"/>
          <a:cs typeface="ＭＳ Ｐゴシック" pitchFamily="-107" charset="-128"/>
        </a:defRPr>
      </a:lvl4pPr>
      <a:lvl5pPr algn="ctr" defTabSz="2925330" rtl="0" eaLnBrk="0" fontAlgn="base" hangingPunct="0">
        <a:spcBef>
          <a:spcPct val="0"/>
        </a:spcBef>
        <a:spcAft>
          <a:spcPct val="0"/>
        </a:spcAft>
        <a:defRPr sz="14066">
          <a:solidFill>
            <a:schemeClr val="tx1"/>
          </a:solidFill>
          <a:latin typeface="Calibri" pitchFamily="-107" charset="0"/>
          <a:ea typeface="ＭＳ Ｐゴシック" pitchFamily="-107" charset="-128"/>
          <a:cs typeface="ＭＳ Ｐゴシック" pitchFamily="-107" charset="-128"/>
        </a:defRPr>
      </a:lvl5pPr>
      <a:lvl6pPr marL="263940" algn="ctr" defTabSz="2925330" rtl="0" fontAlgn="base">
        <a:spcBef>
          <a:spcPct val="0"/>
        </a:spcBef>
        <a:spcAft>
          <a:spcPct val="0"/>
        </a:spcAft>
        <a:defRPr sz="14066">
          <a:solidFill>
            <a:schemeClr val="tx1"/>
          </a:solidFill>
          <a:latin typeface="Calibri" pitchFamily="-107" charset="0"/>
        </a:defRPr>
      </a:lvl6pPr>
      <a:lvl7pPr marL="527880" algn="ctr" defTabSz="2925330" rtl="0" fontAlgn="base">
        <a:spcBef>
          <a:spcPct val="0"/>
        </a:spcBef>
        <a:spcAft>
          <a:spcPct val="0"/>
        </a:spcAft>
        <a:defRPr sz="14066">
          <a:solidFill>
            <a:schemeClr val="tx1"/>
          </a:solidFill>
          <a:latin typeface="Calibri" pitchFamily="-107" charset="0"/>
        </a:defRPr>
      </a:lvl7pPr>
      <a:lvl8pPr marL="791818" algn="ctr" defTabSz="2925330" rtl="0" fontAlgn="base">
        <a:spcBef>
          <a:spcPct val="0"/>
        </a:spcBef>
        <a:spcAft>
          <a:spcPct val="0"/>
        </a:spcAft>
        <a:defRPr sz="14066">
          <a:solidFill>
            <a:schemeClr val="tx1"/>
          </a:solidFill>
          <a:latin typeface="Calibri" pitchFamily="-107" charset="0"/>
        </a:defRPr>
      </a:lvl8pPr>
      <a:lvl9pPr marL="1055758" algn="ctr" defTabSz="2925330" rtl="0" fontAlgn="base">
        <a:spcBef>
          <a:spcPct val="0"/>
        </a:spcBef>
        <a:spcAft>
          <a:spcPct val="0"/>
        </a:spcAft>
        <a:defRPr sz="14066">
          <a:solidFill>
            <a:schemeClr val="tx1"/>
          </a:solidFill>
          <a:latin typeface="Calibri" pitchFamily="-107" charset="0"/>
        </a:defRPr>
      </a:lvl9pPr>
    </p:titleStyle>
    <p:bodyStyle>
      <a:lvl1pPr marL="1097000" indent="-1097000" algn="l" defTabSz="2925330" rtl="0" eaLnBrk="0" fontAlgn="base" hangingPunct="0">
        <a:spcBef>
          <a:spcPct val="20000"/>
        </a:spcBef>
        <a:spcAft>
          <a:spcPct val="0"/>
        </a:spcAft>
        <a:buFont typeface="Arial" pitchFamily="34" charset="0"/>
        <a:buChar char="•"/>
        <a:defRPr sz="10268" kern="1200">
          <a:solidFill>
            <a:schemeClr val="tx1"/>
          </a:solidFill>
          <a:latin typeface="+mn-lt"/>
          <a:ea typeface="ＭＳ Ｐゴシック" pitchFamily="-107" charset="-128"/>
          <a:cs typeface="ＭＳ Ｐゴシック" pitchFamily="-107" charset="-128"/>
        </a:defRPr>
      </a:lvl1pPr>
      <a:lvl2pPr marL="2376372" indent="-913708" algn="l" defTabSz="2925330" rtl="0" eaLnBrk="0" fontAlgn="base" hangingPunct="0">
        <a:spcBef>
          <a:spcPct val="20000"/>
        </a:spcBef>
        <a:spcAft>
          <a:spcPct val="0"/>
        </a:spcAft>
        <a:buFont typeface="Arial" pitchFamily="34" charset="0"/>
        <a:buChar char="–"/>
        <a:defRPr sz="8934" kern="1200">
          <a:solidFill>
            <a:schemeClr val="tx1"/>
          </a:solidFill>
          <a:latin typeface="+mn-lt"/>
          <a:ea typeface="ＭＳ Ｐゴシック" pitchFamily="-107" charset="-128"/>
          <a:cs typeface="+mn-cs"/>
        </a:defRPr>
      </a:lvl2pPr>
      <a:lvl3pPr marL="3656662" indent="-731334" algn="l" defTabSz="2925330" rtl="0" eaLnBrk="0" fontAlgn="base" hangingPunct="0">
        <a:spcBef>
          <a:spcPct val="20000"/>
        </a:spcBef>
        <a:spcAft>
          <a:spcPct val="0"/>
        </a:spcAft>
        <a:buFont typeface="Arial" pitchFamily="34" charset="0"/>
        <a:buChar char="•"/>
        <a:defRPr sz="7734" kern="1200">
          <a:solidFill>
            <a:schemeClr val="tx1"/>
          </a:solidFill>
          <a:latin typeface="+mn-lt"/>
          <a:ea typeface="ＭＳ Ｐゴシック" pitchFamily="-107" charset="-128"/>
          <a:cs typeface="+mn-cs"/>
        </a:defRPr>
      </a:lvl3pPr>
      <a:lvl4pPr marL="5120244" indent="-731334" algn="l" defTabSz="2925330" rtl="0" eaLnBrk="0" fontAlgn="base" hangingPunct="0">
        <a:spcBef>
          <a:spcPct val="20000"/>
        </a:spcBef>
        <a:spcAft>
          <a:spcPct val="0"/>
        </a:spcAft>
        <a:buFont typeface="Arial" pitchFamily="34" charset="0"/>
        <a:buChar char="–"/>
        <a:defRPr sz="6400" kern="1200">
          <a:solidFill>
            <a:schemeClr val="tx1"/>
          </a:solidFill>
          <a:latin typeface="+mn-lt"/>
          <a:ea typeface="ＭＳ Ｐゴシック" pitchFamily="-107" charset="-128"/>
          <a:cs typeface="+mn-cs"/>
        </a:defRPr>
      </a:lvl4pPr>
      <a:lvl5pPr marL="6582908" indent="-731334" algn="l" defTabSz="2925330" rtl="0" eaLnBrk="0" fontAlgn="base" hangingPunct="0">
        <a:spcBef>
          <a:spcPct val="20000"/>
        </a:spcBef>
        <a:spcAft>
          <a:spcPct val="0"/>
        </a:spcAft>
        <a:buFont typeface="Arial" pitchFamily="34" charset="0"/>
        <a:buChar char="»"/>
        <a:defRPr sz="6400" kern="1200">
          <a:solidFill>
            <a:schemeClr val="tx1"/>
          </a:solidFill>
          <a:latin typeface="+mn-lt"/>
          <a:ea typeface="ＭＳ Ｐゴシック" pitchFamily="-107" charset="-128"/>
          <a:cs typeface="+mn-cs"/>
        </a:defRPr>
      </a:lvl5pPr>
      <a:lvl6pPr marL="8046128" indent="-731468" algn="l" defTabSz="2925866"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9060" indent="-731468" algn="l" defTabSz="2925866"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994" indent="-731468" algn="l" defTabSz="2925866"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4924" indent="-731468" algn="l" defTabSz="2925866"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25866" rtl="0" eaLnBrk="1" latinLnBrk="0" hangingPunct="1">
        <a:defRPr sz="5800" kern="1200">
          <a:solidFill>
            <a:schemeClr val="tx1"/>
          </a:solidFill>
          <a:latin typeface="+mn-lt"/>
          <a:ea typeface="+mn-ea"/>
          <a:cs typeface="+mn-cs"/>
        </a:defRPr>
      </a:lvl1pPr>
      <a:lvl2pPr marL="1462932" algn="l" defTabSz="2925866" rtl="0" eaLnBrk="1" latinLnBrk="0" hangingPunct="1">
        <a:defRPr sz="5800" kern="1200">
          <a:solidFill>
            <a:schemeClr val="tx1"/>
          </a:solidFill>
          <a:latin typeface="+mn-lt"/>
          <a:ea typeface="+mn-ea"/>
          <a:cs typeface="+mn-cs"/>
        </a:defRPr>
      </a:lvl2pPr>
      <a:lvl3pPr marL="2925866" algn="l" defTabSz="2925866" rtl="0" eaLnBrk="1" latinLnBrk="0" hangingPunct="1">
        <a:defRPr sz="5800" kern="1200">
          <a:solidFill>
            <a:schemeClr val="tx1"/>
          </a:solidFill>
          <a:latin typeface="+mn-lt"/>
          <a:ea typeface="+mn-ea"/>
          <a:cs typeface="+mn-cs"/>
        </a:defRPr>
      </a:lvl3pPr>
      <a:lvl4pPr marL="4388798" algn="l" defTabSz="2925866" rtl="0" eaLnBrk="1" latinLnBrk="0" hangingPunct="1">
        <a:defRPr sz="5800" kern="1200">
          <a:solidFill>
            <a:schemeClr val="tx1"/>
          </a:solidFill>
          <a:latin typeface="+mn-lt"/>
          <a:ea typeface="+mn-ea"/>
          <a:cs typeface="+mn-cs"/>
        </a:defRPr>
      </a:lvl4pPr>
      <a:lvl5pPr marL="5851730" algn="l" defTabSz="2925866" rtl="0" eaLnBrk="1" latinLnBrk="0" hangingPunct="1">
        <a:defRPr sz="5800" kern="1200">
          <a:solidFill>
            <a:schemeClr val="tx1"/>
          </a:solidFill>
          <a:latin typeface="+mn-lt"/>
          <a:ea typeface="+mn-ea"/>
          <a:cs typeface="+mn-cs"/>
        </a:defRPr>
      </a:lvl5pPr>
      <a:lvl6pPr marL="7314662" algn="l" defTabSz="2925866" rtl="0" eaLnBrk="1" latinLnBrk="0" hangingPunct="1">
        <a:defRPr sz="5800" kern="1200">
          <a:solidFill>
            <a:schemeClr val="tx1"/>
          </a:solidFill>
          <a:latin typeface="+mn-lt"/>
          <a:ea typeface="+mn-ea"/>
          <a:cs typeface="+mn-cs"/>
        </a:defRPr>
      </a:lvl6pPr>
      <a:lvl7pPr marL="8777594" algn="l" defTabSz="2925866" rtl="0" eaLnBrk="1" latinLnBrk="0" hangingPunct="1">
        <a:defRPr sz="5800" kern="1200">
          <a:solidFill>
            <a:schemeClr val="tx1"/>
          </a:solidFill>
          <a:latin typeface="+mn-lt"/>
          <a:ea typeface="+mn-ea"/>
          <a:cs typeface="+mn-cs"/>
        </a:defRPr>
      </a:lvl7pPr>
      <a:lvl8pPr marL="10240526" algn="l" defTabSz="2925866" rtl="0" eaLnBrk="1" latinLnBrk="0" hangingPunct="1">
        <a:defRPr sz="5800" kern="1200">
          <a:solidFill>
            <a:schemeClr val="tx1"/>
          </a:solidFill>
          <a:latin typeface="+mn-lt"/>
          <a:ea typeface="+mn-ea"/>
          <a:cs typeface="+mn-cs"/>
        </a:defRPr>
      </a:lvl8pPr>
      <a:lvl9pPr marL="11703458" algn="l" defTabSz="2925866"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entagon 18"/>
          <p:cNvSpPr/>
          <p:nvPr/>
        </p:nvSpPr>
        <p:spPr bwMode="auto">
          <a:xfrm>
            <a:off x="0" y="9200"/>
            <a:ext cx="26572026" cy="2485789"/>
          </a:xfrm>
          <a:prstGeom prst="homePlat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49350" rtl="0" eaLnBrk="0" fontAlgn="base" latinLnBrk="0" hangingPunct="0">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Times" charset="0"/>
            </a:endParaRPr>
          </a:p>
        </p:txBody>
      </p:sp>
      <p:sp>
        <p:nvSpPr>
          <p:cNvPr id="2090" name="Rectangle 2997"/>
          <p:cNvSpPr>
            <a:spLocks noChangeArrowheads="1"/>
          </p:cNvSpPr>
          <p:nvPr/>
        </p:nvSpPr>
        <p:spPr bwMode="auto">
          <a:xfrm>
            <a:off x="1828804" y="13075713"/>
            <a:ext cx="105585" cy="268206"/>
          </a:xfrm>
          <a:prstGeom prst="rect">
            <a:avLst/>
          </a:prstGeom>
          <a:noFill/>
          <a:ln w="9525">
            <a:noFill/>
            <a:miter lim="800000"/>
            <a:headEnd/>
            <a:tailEnd/>
          </a:ln>
        </p:spPr>
        <p:txBody>
          <a:bodyPr wrap="none" lIns="52250" tIns="26126" rIns="52250" bIns="26126" anchor="ctr">
            <a:spAutoFit/>
          </a:bodyPr>
          <a:lstStyle/>
          <a:p>
            <a:endParaRPr lang="en-US" sz="1400" dirty="0"/>
          </a:p>
        </p:txBody>
      </p:sp>
      <p:sp>
        <p:nvSpPr>
          <p:cNvPr id="2228" name="Rectangle 3738"/>
          <p:cNvSpPr>
            <a:spLocks noChangeArrowheads="1"/>
          </p:cNvSpPr>
          <p:nvPr/>
        </p:nvSpPr>
        <p:spPr bwMode="auto">
          <a:xfrm>
            <a:off x="1828804" y="14622393"/>
            <a:ext cx="105585" cy="268206"/>
          </a:xfrm>
          <a:prstGeom prst="rect">
            <a:avLst/>
          </a:prstGeom>
          <a:noFill/>
          <a:ln w="9525">
            <a:noFill/>
            <a:miter lim="800000"/>
            <a:headEnd/>
            <a:tailEnd/>
          </a:ln>
        </p:spPr>
        <p:txBody>
          <a:bodyPr wrap="none" lIns="52250" tIns="26126" rIns="52250" bIns="26126" anchor="ctr">
            <a:spAutoFit/>
          </a:bodyPr>
          <a:lstStyle/>
          <a:p>
            <a:endParaRPr lang="en-US" sz="1400" dirty="0"/>
          </a:p>
        </p:txBody>
      </p:sp>
      <p:sp>
        <p:nvSpPr>
          <p:cNvPr id="34" name="TextBox 33"/>
          <p:cNvSpPr txBox="1"/>
          <p:nvPr/>
        </p:nvSpPr>
        <p:spPr>
          <a:xfrm>
            <a:off x="6096003" y="16379375"/>
            <a:ext cx="5617030" cy="592269"/>
          </a:xfrm>
          <a:prstGeom prst="rect">
            <a:avLst/>
          </a:prstGeom>
          <a:noFill/>
        </p:spPr>
        <p:txBody>
          <a:bodyPr wrap="square" lIns="52250" tIns="26126" rIns="52250" bIns="26126" rtlCol="0">
            <a:spAutoFit/>
          </a:bodyPr>
          <a:lstStyle/>
          <a:p>
            <a:pPr lvl="1"/>
            <a:endParaRPr lang="en-US" sz="2268" dirty="0">
              <a:latin typeface="Arial" charset="0"/>
            </a:endParaRPr>
          </a:p>
          <a:p>
            <a:endParaRPr lang="en-US" sz="1238" dirty="0"/>
          </a:p>
        </p:txBody>
      </p:sp>
      <p:sp>
        <p:nvSpPr>
          <p:cNvPr id="23" name="TextBox 22"/>
          <p:cNvSpPr txBox="1"/>
          <p:nvPr/>
        </p:nvSpPr>
        <p:spPr>
          <a:xfrm>
            <a:off x="500529" y="228600"/>
            <a:ext cx="23921343" cy="1107996"/>
          </a:xfrm>
          <a:prstGeom prst="rect">
            <a:avLst/>
          </a:prstGeom>
          <a:noFill/>
        </p:spPr>
        <p:txBody>
          <a:bodyPr wrap="square" rtlCol="0">
            <a:spAutoFit/>
          </a:bodyPr>
          <a:lstStyle/>
          <a:p>
            <a:pPr algn="ctr"/>
            <a:r>
              <a:rPr lang="en-US" sz="6600" dirty="0">
                <a:solidFill>
                  <a:schemeClr val="bg1"/>
                </a:solidFill>
                <a:latin typeface="Franklin Gothic Medium" panose="020B0603020102020204" pitchFamily="34" charset="0"/>
              </a:rPr>
              <a:t>Predicting Short-term Cryptocurrency Volatility using Twitter Data</a:t>
            </a:r>
          </a:p>
        </p:txBody>
      </p:sp>
      <p:sp>
        <p:nvSpPr>
          <p:cNvPr id="16" name="TextBox 15"/>
          <p:cNvSpPr txBox="1"/>
          <p:nvPr/>
        </p:nvSpPr>
        <p:spPr>
          <a:xfrm>
            <a:off x="3403600" y="8854084"/>
            <a:ext cx="10515600" cy="282834"/>
          </a:xfrm>
          <a:prstGeom prst="rect">
            <a:avLst/>
          </a:prstGeom>
          <a:noFill/>
        </p:spPr>
        <p:txBody>
          <a:bodyPr wrap="square" rtlCol="0">
            <a:spAutoFit/>
          </a:bodyPr>
          <a:lstStyle/>
          <a:p>
            <a:endParaRPr lang="en-US" sz="1238" dirty="0"/>
          </a:p>
        </p:txBody>
      </p:sp>
      <p:sp>
        <p:nvSpPr>
          <p:cNvPr id="36" name="Pentagon 35"/>
          <p:cNvSpPr/>
          <p:nvPr/>
        </p:nvSpPr>
        <p:spPr bwMode="auto">
          <a:xfrm flipH="1">
            <a:off x="28194000" y="0"/>
            <a:ext cx="4724400" cy="2485789"/>
          </a:xfrm>
          <a:prstGeom prst="homePlat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49350" rtl="0" eaLnBrk="0" fontAlgn="base" latinLnBrk="0" hangingPunct="0">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Times" charset="0"/>
            </a:endParaRPr>
          </a:p>
        </p:txBody>
      </p:sp>
      <p:sp>
        <p:nvSpPr>
          <p:cNvPr id="38" name="TextBox 37"/>
          <p:cNvSpPr txBox="1"/>
          <p:nvPr/>
        </p:nvSpPr>
        <p:spPr>
          <a:xfrm>
            <a:off x="9296400" y="20639328"/>
            <a:ext cx="21488400" cy="913199"/>
          </a:xfrm>
          <a:prstGeom prst="rect">
            <a:avLst/>
          </a:prstGeom>
          <a:noFill/>
        </p:spPr>
        <p:txBody>
          <a:bodyPr wrap="square" rtlCol="0">
            <a:spAutoFit/>
          </a:bodyPr>
          <a:lstStyle/>
          <a:p>
            <a:pPr algn="r"/>
            <a:r>
              <a:rPr lang="en-US" sz="5334" dirty="0">
                <a:latin typeface="Franklin Gothic Medium" panose="020B0603020102020204" pitchFamily="34" charset="0"/>
                <a:cs typeface="Arial" panose="020B0604020202020204" pitchFamily="34" charset="0"/>
              </a:rPr>
              <a:t>Purdue Undergraduate Research Conference </a:t>
            </a:r>
            <a:r>
              <a:rPr lang="en-US" sz="5334" dirty="0">
                <a:solidFill>
                  <a:srgbClr val="C28E0E"/>
                </a:solidFill>
                <a:latin typeface="Franklin Gothic Medium" panose="020B0603020102020204" pitchFamily="34" charset="0"/>
                <a:cs typeface="Arial" panose="020B0604020202020204" pitchFamily="34" charset="0"/>
              </a:rPr>
              <a:t>2022</a:t>
            </a:r>
          </a:p>
        </p:txBody>
      </p:sp>
      <p:sp>
        <p:nvSpPr>
          <p:cNvPr id="41" name="Pentagon 40"/>
          <p:cNvSpPr/>
          <p:nvPr/>
        </p:nvSpPr>
        <p:spPr bwMode="auto">
          <a:xfrm>
            <a:off x="0" y="20670900"/>
            <a:ext cx="15608072" cy="891910"/>
          </a:xfrm>
          <a:prstGeom prst="homePlat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49350" rtl="0" eaLnBrk="0" fontAlgn="base" latinLnBrk="0" hangingPunct="0">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Times" charset="0"/>
            </a:endParaRPr>
          </a:p>
        </p:txBody>
      </p:sp>
      <p:sp>
        <p:nvSpPr>
          <p:cNvPr id="43" name="Pentagon 42"/>
          <p:cNvSpPr/>
          <p:nvPr/>
        </p:nvSpPr>
        <p:spPr bwMode="auto">
          <a:xfrm rot="5400000">
            <a:off x="-3744509" y="4175291"/>
            <a:ext cx="3677214" cy="891910"/>
          </a:xfrm>
          <a:prstGeom prst="homePlate">
            <a:avLst/>
          </a:prstGeom>
          <a:solidFill>
            <a:srgbClr val="C28E0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49350" rtl="0" eaLnBrk="0" fontAlgn="base" latinLnBrk="0" hangingPunct="0">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Times" charset="0"/>
            </a:endParaRPr>
          </a:p>
        </p:txBody>
      </p:sp>
      <p:sp>
        <p:nvSpPr>
          <p:cNvPr id="45" name="Pentagon 44"/>
          <p:cNvSpPr/>
          <p:nvPr/>
        </p:nvSpPr>
        <p:spPr bwMode="auto">
          <a:xfrm rot="5400000">
            <a:off x="-6243463" y="5500762"/>
            <a:ext cx="6390034" cy="891910"/>
          </a:xfrm>
          <a:prstGeom prst="homePlate">
            <a:avLst/>
          </a:prstGeom>
          <a:solidFill>
            <a:srgbClr val="4D403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49350" rtl="0" eaLnBrk="0" fontAlgn="base" latinLnBrk="0" hangingPunct="0">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Times" charset="0"/>
            </a:endParaRPr>
          </a:p>
        </p:txBody>
      </p:sp>
      <p:sp>
        <p:nvSpPr>
          <p:cNvPr id="46" name="Pentagon 45"/>
          <p:cNvSpPr/>
          <p:nvPr/>
        </p:nvSpPr>
        <p:spPr bwMode="auto">
          <a:xfrm rot="5400000">
            <a:off x="-8617727" y="6651069"/>
            <a:ext cx="8813552" cy="891910"/>
          </a:xfrm>
          <a:prstGeom prst="homePlat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49350" rtl="0" eaLnBrk="0" fontAlgn="base" latinLnBrk="0" hangingPunct="0">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Times" charset="0"/>
            </a:endParaRPr>
          </a:p>
        </p:txBody>
      </p:sp>
      <p:sp>
        <p:nvSpPr>
          <p:cNvPr id="47" name="Pentagon 46"/>
          <p:cNvSpPr/>
          <p:nvPr/>
        </p:nvSpPr>
        <p:spPr bwMode="auto">
          <a:xfrm flipH="1">
            <a:off x="31089600" y="20639328"/>
            <a:ext cx="1828800" cy="891910"/>
          </a:xfrm>
          <a:prstGeom prst="homePlate">
            <a:avLst/>
          </a:prstGeom>
          <a:solidFill>
            <a:srgbClr val="C28E0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49350" rtl="0" eaLnBrk="0" fontAlgn="base" latinLnBrk="0" hangingPunct="0">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Times" charset="0"/>
            </a:endParaRPr>
          </a:p>
        </p:txBody>
      </p:sp>
      <p:grpSp>
        <p:nvGrpSpPr>
          <p:cNvPr id="5" name="Group 4">
            <a:extLst>
              <a:ext uri="{FF2B5EF4-FFF2-40B4-BE49-F238E27FC236}">
                <a16:creationId xmlns:a16="http://schemas.microsoft.com/office/drawing/2014/main" id="{00303D50-2C4A-9D4C-8131-2E6B40573D71}"/>
              </a:ext>
            </a:extLst>
          </p:cNvPr>
          <p:cNvGrpSpPr/>
          <p:nvPr/>
        </p:nvGrpSpPr>
        <p:grpSpPr>
          <a:xfrm>
            <a:off x="533401" y="5993005"/>
            <a:ext cx="10058400" cy="5817995"/>
            <a:chOff x="465643" y="3107591"/>
            <a:chExt cx="11338560" cy="7986762"/>
          </a:xfrm>
        </p:grpSpPr>
        <p:grpSp>
          <p:nvGrpSpPr>
            <p:cNvPr id="4" name="Group 3">
              <a:extLst>
                <a:ext uri="{FF2B5EF4-FFF2-40B4-BE49-F238E27FC236}">
                  <a16:creationId xmlns:a16="http://schemas.microsoft.com/office/drawing/2014/main" id="{204777D5-360D-1A47-8456-1A2C61B30C92}"/>
                </a:ext>
              </a:extLst>
            </p:cNvPr>
            <p:cNvGrpSpPr/>
            <p:nvPr/>
          </p:nvGrpSpPr>
          <p:grpSpPr>
            <a:xfrm>
              <a:off x="465643" y="3107591"/>
              <a:ext cx="11338560" cy="7986762"/>
              <a:chOff x="465643" y="3107591"/>
              <a:chExt cx="11338560" cy="7986762"/>
            </a:xfrm>
          </p:grpSpPr>
          <p:sp>
            <p:nvSpPr>
              <p:cNvPr id="9" name="Rectangle 8"/>
              <p:cNvSpPr/>
              <p:nvPr/>
            </p:nvSpPr>
            <p:spPr bwMode="auto">
              <a:xfrm>
                <a:off x="465643" y="3107591"/>
                <a:ext cx="11338560" cy="7986762"/>
              </a:xfrm>
              <a:prstGeom prst="rect">
                <a:avLst/>
              </a:prstGeom>
              <a:solidFill>
                <a:schemeClr val="bg1">
                  <a:lumMod val="85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0960" tIns="30480" rIns="60960" bIns="30480" numCol="1" rtlCol="0" anchor="t" anchorCtr="0" compatLnSpc="1">
                <a:prstTxWarp prst="textNoShape">
                  <a:avLst/>
                </a:prstTxWarp>
              </a:bodyPr>
              <a:lstStyle/>
              <a:p>
                <a:pPr defTabSz="766272"/>
                <a:endParaRPr lang="en-US" sz="2000" dirty="0"/>
              </a:p>
            </p:txBody>
          </p:sp>
          <p:sp>
            <p:nvSpPr>
              <p:cNvPr id="10" name="TextBox 9"/>
              <p:cNvSpPr txBox="1"/>
              <p:nvPr/>
            </p:nvSpPr>
            <p:spPr>
              <a:xfrm>
                <a:off x="762000" y="3295043"/>
                <a:ext cx="10820400" cy="523220"/>
              </a:xfrm>
              <a:prstGeom prst="rect">
                <a:avLst/>
              </a:prstGeom>
              <a:noFill/>
            </p:spPr>
            <p:txBody>
              <a:bodyPr wrap="square" rtlCol="0">
                <a:spAutoFit/>
              </a:bodyPr>
              <a:lstStyle/>
              <a:p>
                <a:pPr algn="ctr"/>
                <a:r>
                  <a:rPr lang="en-US" sz="2800" dirty="0">
                    <a:latin typeface="Myriad Pro" panose="020B0503030403020204" pitchFamily="34" charset="0"/>
                    <a:cs typeface="Myriad Arabic" panose="01010101010101010101" pitchFamily="50" charset="-78"/>
                  </a:rPr>
                  <a:t>INTRODUCTION</a:t>
                </a:r>
              </a:p>
            </p:txBody>
          </p:sp>
        </p:grpSp>
        <p:sp>
          <p:nvSpPr>
            <p:cNvPr id="53" name="TextBox 52"/>
            <p:cNvSpPr txBox="1"/>
            <p:nvPr/>
          </p:nvSpPr>
          <p:spPr>
            <a:xfrm>
              <a:off x="762000" y="4084839"/>
              <a:ext cx="10820400" cy="6591094"/>
            </a:xfrm>
            <a:prstGeom prst="rect">
              <a:avLst/>
            </a:prstGeom>
            <a:noFill/>
          </p:spPr>
          <p:txBody>
            <a:bodyPr wrap="square" rtlCol="0">
              <a:spAutoFit/>
            </a:bodyPr>
            <a:lstStyle/>
            <a:p>
              <a:pPr algn="just"/>
              <a:r>
                <a:rPr lang="en-US" sz="1800" dirty="0">
                  <a:latin typeface="Arial" panose="020B0604020202020204" pitchFamily="34" charset="0"/>
                  <a:cs typeface="Arial" panose="020B0604020202020204" pitchFamily="34" charset="0"/>
                </a:rPr>
                <a:t>Using social media, specifically Twitter, to predict price fluctuations in financial instruments is not an original idea. In 2011, a team of researchers used Twitter data to predict stock market performance with 87% accuracy (Bollen et al, 2011). Since then, many have taken interest in applying this new logic to algorithmic trading, most recently, to cryptocurrency.</a:t>
              </a:r>
            </a:p>
            <a:p>
              <a:pPr algn="just"/>
              <a:r>
                <a:rPr lang="en-US" sz="1800" dirty="0">
                  <a:latin typeface="Arial" panose="020B0604020202020204" pitchFamily="34" charset="0"/>
                  <a:cs typeface="Arial" panose="020B0604020202020204" pitchFamily="34" charset="0"/>
                </a:rPr>
                <a:t> </a:t>
              </a:r>
            </a:p>
            <a:p>
              <a:pPr algn="just"/>
              <a:r>
                <a:rPr lang="en-US" sz="1800" dirty="0">
                  <a:latin typeface="Arial" panose="020B0604020202020204" pitchFamily="34" charset="0"/>
                  <a:cs typeface="Arial" panose="020B0604020202020204" pitchFamily="34" charset="0"/>
                </a:rPr>
                <a:t>Cryptocurrency, as suggested in the name, is a digital currency that can be used to buy and sell goods online in a secure fashion. There are many different forms of cryptocurrency, but the most popular is Bitcoin. Not only can Bitcoin be used as a digital currency, but it can also be traded, like a stock (or other currency). The value of Bitcoin fluctuates, like the value of a publicly traded stock or foreign currency. Bitcoin was first introduced as a digital currency that could be "traded" in 2009. Since then, Bitcoin has been one of the most volatile financial instruments on the market, with massive price swings in response to not only the financial market, but also the future of Bitcoin as a currency.</a:t>
              </a:r>
            </a:p>
            <a:p>
              <a:pPr algn="just"/>
              <a:r>
                <a:rPr lang="en-US" sz="1800" dirty="0">
                  <a:latin typeface="Arial" panose="020B0604020202020204" pitchFamily="34" charset="0"/>
                  <a:cs typeface="Arial" panose="020B0604020202020204" pitchFamily="34" charset="0"/>
                </a:rPr>
                <a:t> </a:t>
              </a:r>
            </a:p>
            <a:p>
              <a:pPr algn="just"/>
              <a:r>
                <a:rPr lang="en-US" sz="1800" dirty="0">
                  <a:latin typeface="Arial" panose="020B0604020202020204" pitchFamily="34" charset="0"/>
                  <a:cs typeface="Arial" panose="020B0604020202020204" pitchFamily="34" charset="0"/>
                </a:rPr>
                <a:t>To profit from trading Bitcoin, an investor must sell Bitcoin at a higher price than they initially paid. Hypothetically, an algorithmic solution with a high-degree of accuracy can trade non-stop, and profit repeatedly on small gains, maximizing short-term fluctuations.</a:t>
              </a:r>
            </a:p>
          </p:txBody>
        </p:sp>
      </p:grpSp>
      <p:grpSp>
        <p:nvGrpSpPr>
          <p:cNvPr id="11" name="Group 10">
            <a:extLst>
              <a:ext uri="{FF2B5EF4-FFF2-40B4-BE49-F238E27FC236}">
                <a16:creationId xmlns:a16="http://schemas.microsoft.com/office/drawing/2014/main" id="{A58703BD-DBBA-DF47-864F-21B40A5505EE}"/>
              </a:ext>
            </a:extLst>
          </p:cNvPr>
          <p:cNvGrpSpPr/>
          <p:nvPr/>
        </p:nvGrpSpPr>
        <p:grpSpPr>
          <a:xfrm>
            <a:off x="10854698" y="3160362"/>
            <a:ext cx="10058400" cy="8732622"/>
            <a:chOff x="7664257" y="11706955"/>
            <a:chExt cx="9272879" cy="8487001"/>
          </a:xfrm>
        </p:grpSpPr>
        <p:sp>
          <p:nvSpPr>
            <p:cNvPr id="22" name="Rectangle 21"/>
            <p:cNvSpPr/>
            <p:nvPr/>
          </p:nvSpPr>
          <p:spPr bwMode="auto">
            <a:xfrm>
              <a:off x="7664257" y="11706955"/>
              <a:ext cx="9272879" cy="8487001"/>
            </a:xfrm>
            <a:prstGeom prst="rect">
              <a:avLst/>
            </a:prstGeom>
            <a:solidFill>
              <a:schemeClr val="bg1">
                <a:lumMod val="85000"/>
              </a:schemeClr>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0960" tIns="30480" rIns="60960" bIns="30480" numCol="1" rtlCol="0" anchor="t" anchorCtr="0" compatLnSpc="1">
              <a:prstTxWarp prst="textNoShape">
                <a:avLst/>
              </a:prstTxWarp>
            </a:bodyPr>
            <a:lstStyle/>
            <a:p>
              <a:pPr defTabSz="766272"/>
              <a:endParaRPr lang="en-US" sz="2000"/>
            </a:p>
          </p:txBody>
        </p:sp>
        <p:sp>
          <p:nvSpPr>
            <p:cNvPr id="25" name="TextBox 24"/>
            <p:cNvSpPr txBox="1"/>
            <p:nvPr/>
          </p:nvSpPr>
          <p:spPr>
            <a:xfrm>
              <a:off x="7848599" y="11916393"/>
              <a:ext cx="8915401" cy="523220"/>
            </a:xfrm>
            <a:prstGeom prst="rect">
              <a:avLst/>
            </a:prstGeom>
            <a:noFill/>
            <a:ln>
              <a:noFill/>
            </a:ln>
          </p:spPr>
          <p:txBody>
            <a:bodyPr wrap="square" rtlCol="0">
              <a:spAutoFit/>
            </a:bodyPr>
            <a:lstStyle/>
            <a:p>
              <a:pPr algn="ctr"/>
              <a:r>
                <a:rPr lang="en-US" sz="2800" cap="all" dirty="0">
                  <a:latin typeface="Myriad Pro" panose="020B0503030403020204" pitchFamily="34" charset="0"/>
                  <a:cs typeface="Futura"/>
                </a:rPr>
                <a:t>Data and data Collection</a:t>
              </a:r>
            </a:p>
          </p:txBody>
        </p:sp>
        <p:sp>
          <p:nvSpPr>
            <p:cNvPr id="55" name="TextBox 54"/>
            <p:cNvSpPr txBox="1"/>
            <p:nvPr/>
          </p:nvSpPr>
          <p:spPr>
            <a:xfrm>
              <a:off x="7848599" y="12446451"/>
              <a:ext cx="8915401" cy="7024829"/>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Tweets and Bitcoin prices are streamed in real time. A custom Django application is used to stream this data into a cloud-hosted PostgreSQL database. Tweets containing the token “Bitcoin” were streamed using the Twitter API. Simultaneously, the price of Bitcoin was streamed using the TwelveData API at the granularity of a minute. For the purpose of this research, data was collected for a set time interval, and then written to a flat-file. </a:t>
              </a:r>
            </a:p>
            <a:p>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As Tweets were streamed into a database, they were cleaned. This ensured that the content of the Tweet only contained valuable information. The cleaning process included …. (fill this in here).</a:t>
              </a:r>
            </a:p>
            <a:p>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On their own, Tweets are relatively useless. In order to offer predictive value, these Tweets must somehow be converted to numbers. Luckily, BERT offers such a solution (make sure to include a reference here). Each Tweet that was collected during the designated time interval was “BERTified”. The result is a vector of 768 floats, ranging from values 0 to 1.</a:t>
              </a:r>
            </a:p>
            <a:p>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To train a machine learning model, the Twitter and Bitcoin data must be combined in a meaningful way to create training dataset. Each minute, there are hundred of Tweets made containing the token “Bitcoin”. Each Tweet is stamped to the precision of a minute (seconds are truncated from the timestamp). Since Bitcoin prices are also collected each minute, it is easy to join this dataset on each records associate timestamp. For each timestamp, if the price of Bitcoin increased by XXX% in the next XXX hours, then the price increased for that time stamp. If not, it decreased. This feature was called "increase” and represents the predictive goal. The data was then split into a training and testing dataset by labeling each Tweet made in 80% of the time stamps to the training data, while the Tweets belonging to the remaining 20% of time stamps were saved for evaluating the model after it had been trained.</a:t>
              </a:r>
            </a:p>
            <a:p>
              <a:endParaRPr lang="en-US" sz="1800" dirty="0">
                <a:latin typeface="Arial" panose="020B0604020202020204" pitchFamily="34" charset="0"/>
                <a:cs typeface="Arial" panose="020B0604020202020204" pitchFamily="34" charset="0"/>
              </a:endParaRPr>
            </a:p>
          </p:txBody>
        </p:sp>
      </p:grpSp>
      <p:grpSp>
        <p:nvGrpSpPr>
          <p:cNvPr id="6" name="Group 5">
            <a:extLst>
              <a:ext uri="{FF2B5EF4-FFF2-40B4-BE49-F238E27FC236}">
                <a16:creationId xmlns:a16="http://schemas.microsoft.com/office/drawing/2014/main" id="{2A2D84A3-DDEA-3640-86DE-FB17F93050D6}"/>
              </a:ext>
            </a:extLst>
          </p:cNvPr>
          <p:cNvGrpSpPr/>
          <p:nvPr/>
        </p:nvGrpSpPr>
        <p:grpSpPr>
          <a:xfrm>
            <a:off x="21692198" y="12073266"/>
            <a:ext cx="10058400" cy="3931920"/>
            <a:chOff x="22936199" y="11756135"/>
            <a:chExt cx="9272016" cy="3848263"/>
          </a:xfrm>
        </p:grpSpPr>
        <p:sp>
          <p:nvSpPr>
            <p:cNvPr id="20" name="Rectangle 19"/>
            <p:cNvSpPr/>
            <p:nvPr/>
          </p:nvSpPr>
          <p:spPr bwMode="auto">
            <a:xfrm>
              <a:off x="22936199" y="11756135"/>
              <a:ext cx="9272016" cy="3848263"/>
            </a:xfrm>
            <a:prstGeom prst="rect">
              <a:avLst/>
            </a:prstGeom>
            <a:solidFill>
              <a:schemeClr val="bg1">
                <a:lumMod val="85000"/>
              </a:schemeClr>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0960" tIns="30480" rIns="60960" bIns="30480" numCol="1" rtlCol="0" anchor="t" anchorCtr="0" compatLnSpc="1">
              <a:prstTxWarp prst="textNoShape">
                <a:avLst/>
              </a:prstTxWarp>
            </a:bodyPr>
            <a:lstStyle/>
            <a:p>
              <a:pPr defTabSz="766272"/>
              <a:endParaRPr lang="en-US" sz="2000"/>
            </a:p>
          </p:txBody>
        </p:sp>
        <p:sp>
          <p:nvSpPr>
            <p:cNvPr id="26" name="TextBox 25"/>
            <p:cNvSpPr txBox="1"/>
            <p:nvPr/>
          </p:nvSpPr>
          <p:spPr>
            <a:xfrm>
              <a:off x="23037202" y="11976317"/>
              <a:ext cx="9067799" cy="523220"/>
            </a:xfrm>
            <a:prstGeom prst="rect">
              <a:avLst/>
            </a:prstGeom>
            <a:noFill/>
          </p:spPr>
          <p:txBody>
            <a:bodyPr wrap="square" rtlCol="0">
              <a:spAutoFit/>
            </a:bodyPr>
            <a:lstStyle/>
            <a:p>
              <a:pPr algn="ctr"/>
              <a:r>
                <a:rPr lang="en-US" sz="2800" dirty="0">
                  <a:latin typeface="Myriad Pro" panose="020B0503030403020204" pitchFamily="34" charset="0"/>
                  <a:cs typeface="Futura"/>
                </a:rPr>
                <a:t>CONCLUSION, NEXT STEPS</a:t>
              </a:r>
            </a:p>
          </p:txBody>
        </p:sp>
        <p:sp>
          <p:nvSpPr>
            <p:cNvPr id="56" name="TextBox 55"/>
            <p:cNvSpPr txBox="1"/>
            <p:nvPr/>
          </p:nvSpPr>
          <p:spPr>
            <a:xfrm>
              <a:off x="23084117" y="12468973"/>
              <a:ext cx="8915400" cy="2259211"/>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Before this model could be used to support algorithmic trading, further research regarding alternative features and models would be required. However, with an accuracy of XXX% when using majority voting, there is clearly potential for such a solution to provide meaningful insights into Bitcoin price fluctuations. This includes safeguards that retrain and evaluate models at set intervals, ensuring the integrity of the solution is not compromised. After further exploration and experimentation, this solution could be deployed as an API to provide algorithmic traders a method to guide trading and even help explain short-term changes in cryptocurrency value.</a:t>
              </a:r>
            </a:p>
          </p:txBody>
        </p:sp>
      </p:grpSp>
      <p:sp>
        <p:nvSpPr>
          <p:cNvPr id="57" name="TextBox 56"/>
          <p:cNvSpPr txBox="1"/>
          <p:nvPr/>
        </p:nvSpPr>
        <p:spPr>
          <a:xfrm>
            <a:off x="4472213" y="1366469"/>
            <a:ext cx="17627600" cy="830997"/>
          </a:xfrm>
          <a:prstGeom prst="rect">
            <a:avLst/>
          </a:prstGeom>
          <a:noFill/>
        </p:spPr>
        <p:txBody>
          <a:bodyPr wrap="square" rtlCol="0">
            <a:spAutoFit/>
          </a:bodyPr>
          <a:lstStyle/>
          <a:p>
            <a:pPr algn="ctr"/>
            <a:r>
              <a:rPr lang="en-US" sz="4800" dirty="0">
                <a:solidFill>
                  <a:srgbClr val="C28E0E"/>
                </a:solidFill>
                <a:latin typeface="Franklin Gothic Medium" panose="020B0603020102020204" pitchFamily="34" charset="0"/>
              </a:rPr>
              <a:t>Jacob Roach</a:t>
            </a:r>
          </a:p>
        </p:txBody>
      </p:sp>
      <p:sp>
        <p:nvSpPr>
          <p:cNvPr id="2" name="TextBox 1">
            <a:extLst>
              <a:ext uri="{FF2B5EF4-FFF2-40B4-BE49-F238E27FC236}">
                <a16:creationId xmlns:a16="http://schemas.microsoft.com/office/drawing/2014/main" id="{07D5ADE5-ACDA-4B46-B91B-A5BFAD0C1799}"/>
              </a:ext>
            </a:extLst>
          </p:cNvPr>
          <p:cNvSpPr txBox="1"/>
          <p:nvPr/>
        </p:nvSpPr>
        <p:spPr>
          <a:xfrm>
            <a:off x="2400300" y="13716000"/>
            <a:ext cx="2932213" cy="553998"/>
          </a:xfrm>
          <a:prstGeom prst="rect">
            <a:avLst/>
          </a:prstGeom>
          <a:noFill/>
        </p:spPr>
        <p:txBody>
          <a:bodyPr wrap="none" rtlCol="0">
            <a:spAutoFit/>
          </a:bodyPr>
          <a:lstStyle/>
          <a:p>
            <a:r>
              <a:rPr lang="en-US" sz="3000" dirty="0"/>
              <a:t>Confusion Matrix</a:t>
            </a:r>
          </a:p>
        </p:txBody>
      </p:sp>
      <p:sp>
        <p:nvSpPr>
          <p:cNvPr id="3" name="TextBox 2">
            <a:extLst>
              <a:ext uri="{FF2B5EF4-FFF2-40B4-BE49-F238E27FC236}">
                <a16:creationId xmlns:a16="http://schemas.microsoft.com/office/drawing/2014/main" id="{6E5346C5-4CAA-1E4A-AED7-4A42F607A6F4}"/>
              </a:ext>
            </a:extLst>
          </p:cNvPr>
          <p:cNvSpPr txBox="1"/>
          <p:nvPr/>
        </p:nvSpPr>
        <p:spPr>
          <a:xfrm>
            <a:off x="2400300" y="14516610"/>
            <a:ext cx="2581156" cy="553998"/>
          </a:xfrm>
          <a:prstGeom prst="rect">
            <a:avLst/>
          </a:prstGeom>
          <a:noFill/>
        </p:spPr>
        <p:txBody>
          <a:bodyPr wrap="none" rtlCol="0">
            <a:spAutoFit/>
          </a:bodyPr>
          <a:lstStyle/>
          <a:p>
            <a:r>
              <a:rPr lang="en-US" sz="3000" dirty="0"/>
              <a:t>Percentage of 1</a:t>
            </a:r>
          </a:p>
        </p:txBody>
      </p:sp>
      <p:sp>
        <p:nvSpPr>
          <p:cNvPr id="40" name="TextBox 39">
            <a:extLst>
              <a:ext uri="{FF2B5EF4-FFF2-40B4-BE49-F238E27FC236}">
                <a16:creationId xmlns:a16="http://schemas.microsoft.com/office/drawing/2014/main" id="{C2FBF7B8-9686-1B4D-9028-EFA9D0326802}"/>
              </a:ext>
            </a:extLst>
          </p:cNvPr>
          <p:cNvSpPr txBox="1"/>
          <p:nvPr/>
        </p:nvSpPr>
        <p:spPr>
          <a:xfrm>
            <a:off x="2400300" y="15270553"/>
            <a:ext cx="4078361" cy="553998"/>
          </a:xfrm>
          <a:prstGeom prst="rect">
            <a:avLst/>
          </a:prstGeom>
          <a:noFill/>
        </p:spPr>
        <p:txBody>
          <a:bodyPr wrap="none" rtlCol="0">
            <a:spAutoFit/>
          </a:bodyPr>
          <a:lstStyle/>
          <a:p>
            <a:r>
              <a:rPr lang="en-US" sz="3000" dirty="0"/>
              <a:t>Diagram of methodology</a:t>
            </a:r>
          </a:p>
        </p:txBody>
      </p:sp>
      <p:grpSp>
        <p:nvGrpSpPr>
          <p:cNvPr id="42" name="Group 41">
            <a:extLst>
              <a:ext uri="{FF2B5EF4-FFF2-40B4-BE49-F238E27FC236}">
                <a16:creationId xmlns:a16="http://schemas.microsoft.com/office/drawing/2014/main" id="{D4BAB6AE-5D4F-D44E-A220-3FB546C3B14C}"/>
              </a:ext>
            </a:extLst>
          </p:cNvPr>
          <p:cNvGrpSpPr/>
          <p:nvPr/>
        </p:nvGrpSpPr>
        <p:grpSpPr>
          <a:xfrm>
            <a:off x="533401" y="3084904"/>
            <a:ext cx="10058400" cy="1455949"/>
            <a:chOff x="22936199" y="11756136"/>
            <a:chExt cx="9470987" cy="3848263"/>
          </a:xfrm>
        </p:grpSpPr>
        <p:sp>
          <p:nvSpPr>
            <p:cNvPr id="44" name="Rectangle 43">
              <a:extLst>
                <a:ext uri="{FF2B5EF4-FFF2-40B4-BE49-F238E27FC236}">
                  <a16:creationId xmlns:a16="http://schemas.microsoft.com/office/drawing/2014/main" id="{F0956A7F-78D3-7646-9BF6-CEF991E62BCC}"/>
                </a:ext>
              </a:extLst>
            </p:cNvPr>
            <p:cNvSpPr/>
            <p:nvPr/>
          </p:nvSpPr>
          <p:spPr bwMode="auto">
            <a:xfrm>
              <a:off x="22936199" y="11756136"/>
              <a:ext cx="9470987" cy="3848263"/>
            </a:xfrm>
            <a:prstGeom prst="rect">
              <a:avLst/>
            </a:prstGeom>
            <a:solidFill>
              <a:schemeClr val="bg1">
                <a:lumMod val="85000"/>
              </a:schemeClr>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0960" tIns="30480" rIns="60960" bIns="30480" numCol="1" rtlCol="0" anchor="t" anchorCtr="0" compatLnSpc="1">
              <a:prstTxWarp prst="textNoShape">
                <a:avLst/>
              </a:prstTxWarp>
            </a:bodyPr>
            <a:lstStyle/>
            <a:p>
              <a:pPr defTabSz="766272"/>
              <a:endParaRPr lang="en-US" sz="2000"/>
            </a:p>
          </p:txBody>
        </p:sp>
        <p:sp>
          <p:nvSpPr>
            <p:cNvPr id="48" name="TextBox 47">
              <a:extLst>
                <a:ext uri="{FF2B5EF4-FFF2-40B4-BE49-F238E27FC236}">
                  <a16:creationId xmlns:a16="http://schemas.microsoft.com/office/drawing/2014/main" id="{ACD76268-1F81-E04F-800C-8E72B17553B3}"/>
                </a:ext>
              </a:extLst>
            </p:cNvPr>
            <p:cNvSpPr txBox="1"/>
            <p:nvPr/>
          </p:nvSpPr>
          <p:spPr>
            <a:xfrm>
              <a:off x="23164800" y="12193101"/>
              <a:ext cx="9067799" cy="875339"/>
            </a:xfrm>
            <a:prstGeom prst="rect">
              <a:avLst/>
            </a:prstGeom>
            <a:noFill/>
          </p:spPr>
          <p:txBody>
            <a:bodyPr wrap="square" rtlCol="0">
              <a:spAutoFit/>
            </a:bodyPr>
            <a:lstStyle/>
            <a:p>
              <a:pPr algn="ctr"/>
              <a:r>
                <a:rPr lang="en-US" sz="2800" dirty="0">
                  <a:latin typeface="Myriad Pro" panose="020B0503030403020204" pitchFamily="34" charset="0"/>
                  <a:cs typeface="Futura"/>
                </a:rPr>
                <a:t>GOAL</a:t>
              </a:r>
            </a:p>
          </p:txBody>
        </p:sp>
        <p:sp>
          <p:nvSpPr>
            <p:cNvPr id="49" name="TextBox 48">
              <a:extLst>
                <a:ext uri="{FF2B5EF4-FFF2-40B4-BE49-F238E27FC236}">
                  <a16:creationId xmlns:a16="http://schemas.microsoft.com/office/drawing/2014/main" id="{011298EA-D3E4-0743-836E-8CB830855322}"/>
                </a:ext>
              </a:extLst>
            </p:cNvPr>
            <p:cNvSpPr txBox="1"/>
            <p:nvPr/>
          </p:nvSpPr>
          <p:spPr>
            <a:xfrm>
              <a:off x="23084117" y="13367589"/>
              <a:ext cx="9148482" cy="1110696"/>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Develop a machine learning model that uses real-time social media data to predict price fluctuations in Bitcoin prices.</a:t>
              </a:r>
            </a:p>
          </p:txBody>
        </p:sp>
      </p:grpSp>
      <p:grpSp>
        <p:nvGrpSpPr>
          <p:cNvPr id="8" name="Group 7">
            <a:extLst>
              <a:ext uri="{FF2B5EF4-FFF2-40B4-BE49-F238E27FC236}">
                <a16:creationId xmlns:a16="http://schemas.microsoft.com/office/drawing/2014/main" id="{B799E6EB-0651-504C-92B1-E2B3E57D312A}"/>
              </a:ext>
            </a:extLst>
          </p:cNvPr>
          <p:cNvGrpSpPr/>
          <p:nvPr/>
        </p:nvGrpSpPr>
        <p:grpSpPr>
          <a:xfrm>
            <a:off x="22099813" y="16379375"/>
            <a:ext cx="10058400" cy="3927777"/>
            <a:chOff x="22936199" y="16266179"/>
            <a:chExt cx="9272016" cy="3927777"/>
          </a:xfrm>
        </p:grpSpPr>
        <p:sp>
          <p:nvSpPr>
            <p:cNvPr id="35" name="Rectangle 34">
              <a:extLst>
                <a:ext uri="{FF2B5EF4-FFF2-40B4-BE49-F238E27FC236}">
                  <a16:creationId xmlns:a16="http://schemas.microsoft.com/office/drawing/2014/main" id="{38F13CC9-BD23-9D4A-9DA7-6CE379BCC177}"/>
                </a:ext>
              </a:extLst>
            </p:cNvPr>
            <p:cNvSpPr/>
            <p:nvPr/>
          </p:nvSpPr>
          <p:spPr bwMode="auto">
            <a:xfrm>
              <a:off x="22936199" y="16266179"/>
              <a:ext cx="9272016" cy="3927777"/>
            </a:xfrm>
            <a:prstGeom prst="rect">
              <a:avLst/>
            </a:prstGeom>
            <a:solidFill>
              <a:schemeClr val="bg1">
                <a:lumMod val="85000"/>
              </a:schemeClr>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0960" tIns="30480" rIns="60960" bIns="30480" numCol="1" rtlCol="0" anchor="t" anchorCtr="0" compatLnSpc="1">
              <a:prstTxWarp prst="textNoShape">
                <a:avLst/>
              </a:prstTxWarp>
            </a:bodyPr>
            <a:lstStyle/>
            <a:p>
              <a:pPr defTabSz="766272"/>
              <a:endParaRPr lang="en-US" sz="2000"/>
            </a:p>
          </p:txBody>
        </p:sp>
        <p:sp>
          <p:nvSpPr>
            <p:cNvPr id="39" name="TextBox 38">
              <a:extLst>
                <a:ext uri="{FF2B5EF4-FFF2-40B4-BE49-F238E27FC236}">
                  <a16:creationId xmlns:a16="http://schemas.microsoft.com/office/drawing/2014/main" id="{6FD7B961-7595-CE48-8DAA-0BB8E40BE4FC}"/>
                </a:ext>
              </a:extLst>
            </p:cNvPr>
            <p:cNvSpPr txBox="1"/>
            <p:nvPr/>
          </p:nvSpPr>
          <p:spPr>
            <a:xfrm>
              <a:off x="23007918" y="16417830"/>
              <a:ext cx="9148482" cy="523220"/>
            </a:xfrm>
            <a:prstGeom prst="rect">
              <a:avLst/>
            </a:prstGeom>
            <a:noFill/>
          </p:spPr>
          <p:txBody>
            <a:bodyPr wrap="square" rtlCol="0">
              <a:spAutoFit/>
            </a:bodyPr>
            <a:lstStyle/>
            <a:p>
              <a:pPr algn="ctr"/>
              <a:r>
                <a:rPr lang="en-US" sz="2800" dirty="0">
                  <a:latin typeface="Myriad Pro" panose="020B0503030403020204" pitchFamily="34" charset="0"/>
                  <a:cs typeface="Futura"/>
                </a:rPr>
                <a:t>REFERENCES and ACKNOWLEDGEMENTS</a:t>
              </a:r>
            </a:p>
          </p:txBody>
        </p:sp>
        <p:sp>
          <p:nvSpPr>
            <p:cNvPr id="50" name="TextBox 49">
              <a:extLst>
                <a:ext uri="{FF2B5EF4-FFF2-40B4-BE49-F238E27FC236}">
                  <a16:creationId xmlns:a16="http://schemas.microsoft.com/office/drawing/2014/main" id="{19A56D31-D8B9-7D4E-A3B8-3122DF0D6F66}"/>
                </a:ext>
              </a:extLst>
            </p:cNvPr>
            <p:cNvSpPr txBox="1"/>
            <p:nvPr/>
          </p:nvSpPr>
          <p:spPr>
            <a:xfrm>
              <a:off x="23124458" y="16969223"/>
              <a:ext cx="8915400" cy="369332"/>
            </a:xfrm>
            <a:prstGeom prst="rect">
              <a:avLst/>
            </a:prstGeom>
            <a:noFill/>
          </p:spPr>
          <p:txBody>
            <a:bodyPr wrap="square" rtlCol="0">
              <a:spAutoFit/>
            </a:bodyPr>
            <a:lstStyle/>
            <a:p>
              <a:r>
                <a:rPr lang="en-US" sz="1800" dirty="0">
                  <a:latin typeface="Myriad Pro" panose="020B0503030403020204" pitchFamily="34" charset="0"/>
                  <a:cs typeface="Myriad Arabic" panose="01010101010101010101" pitchFamily="50" charset="-78"/>
                </a:rPr>
                <a:t>BODY TEXT</a:t>
              </a:r>
            </a:p>
          </p:txBody>
        </p:sp>
      </p:grpSp>
      <p:pic>
        <p:nvPicPr>
          <p:cNvPr id="13" name="Picture 12" descr="A picture containing text, tableware, plate, clipart&#10;&#10;Description automatically generated">
            <a:extLst>
              <a:ext uri="{FF2B5EF4-FFF2-40B4-BE49-F238E27FC236}">
                <a16:creationId xmlns:a16="http://schemas.microsoft.com/office/drawing/2014/main" id="{0561AC6A-B72A-0F4C-844C-4D56CE32FC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40352" y="912742"/>
            <a:ext cx="3688895" cy="660303"/>
          </a:xfrm>
          <a:prstGeom prst="rect">
            <a:avLst/>
          </a:prstGeom>
        </p:spPr>
      </p:pic>
      <p:grpSp>
        <p:nvGrpSpPr>
          <p:cNvPr id="51" name="Group 50">
            <a:extLst>
              <a:ext uri="{FF2B5EF4-FFF2-40B4-BE49-F238E27FC236}">
                <a16:creationId xmlns:a16="http://schemas.microsoft.com/office/drawing/2014/main" id="{FF7E394B-713A-3C42-9276-8365C6BC4E2C}"/>
              </a:ext>
            </a:extLst>
          </p:cNvPr>
          <p:cNvGrpSpPr/>
          <p:nvPr/>
        </p:nvGrpSpPr>
        <p:grpSpPr>
          <a:xfrm>
            <a:off x="21692197" y="3081767"/>
            <a:ext cx="10058400" cy="6136098"/>
            <a:chOff x="7664257" y="11706955"/>
            <a:chExt cx="9272879" cy="13258663"/>
          </a:xfrm>
        </p:grpSpPr>
        <p:sp>
          <p:nvSpPr>
            <p:cNvPr id="52" name="Rectangle 51">
              <a:extLst>
                <a:ext uri="{FF2B5EF4-FFF2-40B4-BE49-F238E27FC236}">
                  <a16:creationId xmlns:a16="http://schemas.microsoft.com/office/drawing/2014/main" id="{8227A6DC-5529-304C-AB37-E579B4CC4CF5}"/>
                </a:ext>
              </a:extLst>
            </p:cNvPr>
            <p:cNvSpPr/>
            <p:nvPr/>
          </p:nvSpPr>
          <p:spPr bwMode="auto">
            <a:xfrm>
              <a:off x="7664257" y="11706955"/>
              <a:ext cx="9272879" cy="13258663"/>
            </a:xfrm>
            <a:prstGeom prst="rect">
              <a:avLst/>
            </a:prstGeom>
            <a:solidFill>
              <a:schemeClr val="bg1">
                <a:lumMod val="85000"/>
              </a:schemeClr>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0960" tIns="30480" rIns="60960" bIns="30480" numCol="1" rtlCol="0" anchor="t" anchorCtr="0" compatLnSpc="1">
              <a:prstTxWarp prst="textNoShape">
                <a:avLst/>
              </a:prstTxWarp>
            </a:bodyPr>
            <a:lstStyle/>
            <a:p>
              <a:pPr defTabSz="766272"/>
              <a:endParaRPr lang="en-US" sz="2000"/>
            </a:p>
          </p:txBody>
        </p:sp>
        <p:sp>
          <p:nvSpPr>
            <p:cNvPr id="58" name="TextBox 57">
              <a:extLst>
                <a:ext uri="{FF2B5EF4-FFF2-40B4-BE49-F238E27FC236}">
                  <a16:creationId xmlns:a16="http://schemas.microsoft.com/office/drawing/2014/main" id="{8D3B6262-EC6E-7443-AD28-5950ABFAE29D}"/>
                </a:ext>
              </a:extLst>
            </p:cNvPr>
            <p:cNvSpPr txBox="1"/>
            <p:nvPr/>
          </p:nvSpPr>
          <p:spPr>
            <a:xfrm>
              <a:off x="7848599" y="12098674"/>
              <a:ext cx="8915401" cy="523220"/>
            </a:xfrm>
            <a:prstGeom prst="rect">
              <a:avLst/>
            </a:prstGeom>
            <a:noFill/>
            <a:ln>
              <a:noFill/>
            </a:ln>
          </p:spPr>
          <p:txBody>
            <a:bodyPr wrap="square" rtlCol="0">
              <a:spAutoFit/>
            </a:bodyPr>
            <a:lstStyle/>
            <a:p>
              <a:pPr algn="ctr"/>
              <a:r>
                <a:rPr lang="en-US" sz="2800" cap="all" dirty="0">
                  <a:latin typeface="Myriad Pro" panose="020B0503030403020204" pitchFamily="34" charset="0"/>
                  <a:cs typeface="Futura"/>
                </a:rPr>
                <a:t>models</a:t>
              </a:r>
            </a:p>
          </p:txBody>
        </p:sp>
        <p:sp>
          <p:nvSpPr>
            <p:cNvPr id="59" name="TextBox 58">
              <a:extLst>
                <a:ext uri="{FF2B5EF4-FFF2-40B4-BE49-F238E27FC236}">
                  <a16:creationId xmlns:a16="http://schemas.microsoft.com/office/drawing/2014/main" id="{55C984EA-01C2-434B-BB5A-D9CF74972336}"/>
                </a:ext>
              </a:extLst>
            </p:cNvPr>
            <p:cNvSpPr txBox="1"/>
            <p:nvPr/>
          </p:nvSpPr>
          <p:spPr>
            <a:xfrm>
              <a:off x="7848599" y="13234445"/>
              <a:ext cx="8915401" cy="11571568"/>
            </a:xfrm>
            <a:prstGeom prst="rect">
              <a:avLst/>
            </a:prstGeom>
            <a:noFill/>
          </p:spPr>
          <p:txBody>
            <a:bodyPr wrap="square" rtlCol="0">
              <a:spAutoFit/>
            </a:bodyPr>
            <a:lstStyle/>
            <a:p>
              <a:pPr fontAlgn="ctr"/>
              <a:r>
                <a:rPr lang="en-US" sz="1800" dirty="0">
                  <a:latin typeface="Arial" panose="020B0604020202020204" pitchFamily="34" charset="0"/>
                  <a:cs typeface="Arial" panose="020B0604020202020204" pitchFamily="34" charset="0"/>
                </a:rPr>
                <a:t>Once data was formatted into a training set, a machine learning model was built. This model takes the vector of length 768 produced by "BERTifying" the Tweet and returns 0 if the price of Bitcoin will not increase in the next XXX hours, and 1 if it will.</a:t>
              </a:r>
            </a:p>
            <a:p>
              <a:pPr fontAlgn="ctr"/>
              <a:r>
                <a:rPr lang="en-US" sz="1800" dirty="0">
                  <a:latin typeface="Arial" panose="020B0604020202020204" pitchFamily="34" charset="0"/>
                  <a:cs typeface="Arial" panose="020B0604020202020204" pitchFamily="34" charset="0"/>
                </a:rPr>
                <a:t> </a:t>
              </a:r>
            </a:p>
            <a:p>
              <a:pPr fontAlgn="ctr"/>
              <a:r>
                <a:rPr lang="en-US" sz="1800" dirty="0">
                  <a:latin typeface="Arial" panose="020B0604020202020204" pitchFamily="34" charset="0"/>
                  <a:cs typeface="Arial" panose="020B0604020202020204" pitchFamily="34" charset="0"/>
                </a:rPr>
                <a:t>Several machine learning models were tested in early experimentation, until an RNN (Recurrent Neural Network) was chosen. This model was then trained on 80% of the training dataset. For more information about the model, as well as its initial accuracy, please see Figure XXX. The model was then tested on the remaining 20% of the data, to determine its accuracy.</a:t>
              </a:r>
            </a:p>
            <a:p>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Since hundreds of Tweets are made each minute containing the token "Bitcoin", majority voting could then be used to better the prediction each minute. For example, there may be 100 Tweets made in a single minute. When these Tweets are passed to the model, they are assigned a value of 0 or 1. If 90 of these Tweets are 1's, then most likely, the price of Bitcoin will increase in the next XXX hours. To find the best majority voting cutoff, the percent of increase values were visualized in a histogram (Figure XXX). Then, a cutoff value was selected based on overall accuracy. This cutoff value was XXX%. For more information on this cutoff value, please see Findings and Results.</a:t>
              </a:r>
            </a:p>
            <a:p>
              <a:endParaRPr lang="en-US" sz="1800" dirty="0">
                <a:latin typeface="Arial" panose="020B0604020202020204" pitchFamily="34" charset="0"/>
                <a:cs typeface="Arial" panose="020B0604020202020204" pitchFamily="34" charset="0"/>
              </a:endParaRPr>
            </a:p>
          </p:txBody>
        </p:sp>
      </p:grpSp>
      <p:grpSp>
        <p:nvGrpSpPr>
          <p:cNvPr id="60" name="Group 59">
            <a:extLst>
              <a:ext uri="{FF2B5EF4-FFF2-40B4-BE49-F238E27FC236}">
                <a16:creationId xmlns:a16="http://schemas.microsoft.com/office/drawing/2014/main" id="{445C5564-8691-3046-BC90-AC1D2B4B47A3}"/>
              </a:ext>
            </a:extLst>
          </p:cNvPr>
          <p:cNvGrpSpPr/>
          <p:nvPr/>
        </p:nvGrpSpPr>
        <p:grpSpPr>
          <a:xfrm>
            <a:off x="11226203" y="15118530"/>
            <a:ext cx="10058400" cy="3927777"/>
            <a:chOff x="7664257" y="11706955"/>
            <a:chExt cx="9272879" cy="8487001"/>
          </a:xfrm>
        </p:grpSpPr>
        <p:sp>
          <p:nvSpPr>
            <p:cNvPr id="61" name="Rectangle 60">
              <a:extLst>
                <a:ext uri="{FF2B5EF4-FFF2-40B4-BE49-F238E27FC236}">
                  <a16:creationId xmlns:a16="http://schemas.microsoft.com/office/drawing/2014/main" id="{50BCBD51-169B-1540-B637-35AB0F6ED073}"/>
                </a:ext>
              </a:extLst>
            </p:cNvPr>
            <p:cNvSpPr/>
            <p:nvPr/>
          </p:nvSpPr>
          <p:spPr bwMode="auto">
            <a:xfrm>
              <a:off x="7664257" y="11706955"/>
              <a:ext cx="9272879" cy="8487001"/>
            </a:xfrm>
            <a:prstGeom prst="rect">
              <a:avLst/>
            </a:prstGeom>
            <a:solidFill>
              <a:schemeClr val="bg1">
                <a:lumMod val="85000"/>
              </a:schemeClr>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0960" tIns="30480" rIns="60960" bIns="30480" numCol="1" rtlCol="0" anchor="t" anchorCtr="0" compatLnSpc="1">
              <a:prstTxWarp prst="textNoShape">
                <a:avLst/>
              </a:prstTxWarp>
            </a:bodyPr>
            <a:lstStyle/>
            <a:p>
              <a:pPr defTabSz="766272"/>
              <a:endParaRPr lang="en-US" sz="2000"/>
            </a:p>
          </p:txBody>
        </p:sp>
        <p:sp>
          <p:nvSpPr>
            <p:cNvPr id="62" name="TextBox 61">
              <a:extLst>
                <a:ext uri="{FF2B5EF4-FFF2-40B4-BE49-F238E27FC236}">
                  <a16:creationId xmlns:a16="http://schemas.microsoft.com/office/drawing/2014/main" id="{C1C5BEC8-166E-DE4E-A2B7-F9D9C7B6A208}"/>
                </a:ext>
              </a:extLst>
            </p:cNvPr>
            <p:cNvSpPr txBox="1"/>
            <p:nvPr/>
          </p:nvSpPr>
          <p:spPr>
            <a:xfrm>
              <a:off x="7848599" y="12156070"/>
              <a:ext cx="8915401" cy="1130555"/>
            </a:xfrm>
            <a:prstGeom prst="rect">
              <a:avLst/>
            </a:prstGeom>
            <a:noFill/>
            <a:ln>
              <a:noFill/>
            </a:ln>
          </p:spPr>
          <p:txBody>
            <a:bodyPr wrap="square" rtlCol="0">
              <a:spAutoFit/>
            </a:bodyPr>
            <a:lstStyle/>
            <a:p>
              <a:pPr algn="ctr"/>
              <a:r>
                <a:rPr lang="en-US" sz="2800" cap="all" dirty="0">
                  <a:latin typeface="Myriad Pro" panose="020B0503030403020204" pitchFamily="34" charset="0"/>
                  <a:cs typeface="Futura"/>
                </a:rPr>
                <a:t>Findings</a:t>
              </a:r>
            </a:p>
          </p:txBody>
        </p:sp>
        <p:sp>
          <p:nvSpPr>
            <p:cNvPr id="63" name="TextBox 62">
              <a:extLst>
                <a:ext uri="{FF2B5EF4-FFF2-40B4-BE49-F238E27FC236}">
                  <a16:creationId xmlns:a16="http://schemas.microsoft.com/office/drawing/2014/main" id="{1C8D8770-E169-1A4C-880F-E2BF2F28A7BD}"/>
                </a:ext>
              </a:extLst>
            </p:cNvPr>
            <p:cNvSpPr txBox="1"/>
            <p:nvPr/>
          </p:nvSpPr>
          <p:spPr>
            <a:xfrm>
              <a:off x="7848599" y="13253952"/>
              <a:ext cx="8915401" cy="6783333"/>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After training the Recurrent Neural Network, the model produced an accuracy of roughly XXX% on the testing data. When combined with majority voting, the accuracy of the model rose to XXX%. This means that on average, using Tweets containing "Bitcoin" during a given minute, there is an XXX% percent change the model will correctly predict an increase or decrease in the price of Bitcoin.</a:t>
              </a:r>
            </a:p>
            <a:p>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Upon further inspection of the confusion matrix, there are two type of errors that can be made. The first is when the model predicts the price will decrease when it in fact increases (false negative). The other is when the model predicts a price increased when it in fact decreased (false positive). A false positive was viewed as a more harmful error than a false negative and was kept in mind when determining a majority voting cutoff.</a:t>
              </a:r>
            </a:p>
          </p:txBody>
        </p:sp>
      </p:grpSp>
    </p:spTree>
    <p:extLst>
      <p:ext uri="{BB962C8B-B14F-4D97-AF65-F5344CB8AC3E}">
        <p14:creationId xmlns:p14="http://schemas.microsoft.com/office/powerpoint/2010/main" val="1832114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2841</TotalTime>
  <Words>1220</Words>
  <Application>Microsoft Macintosh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Franklin Gothic Medium</vt:lpstr>
      <vt:lpstr>Myriad Pro</vt:lpstr>
      <vt:lpstr>Times</vt:lpstr>
      <vt:lpstr>Office Theme</vt:lpstr>
      <vt:lpstr>PowerPoint Presentation</vt:lpstr>
    </vt:vector>
  </TitlesOfParts>
  <Company>Purdue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Allen</dc:creator>
  <cp:lastModifiedBy>Jacob Matthew Roach</cp:lastModifiedBy>
  <cp:revision>187</cp:revision>
  <dcterms:created xsi:type="dcterms:W3CDTF">2002-12-05T18:54:02Z</dcterms:created>
  <dcterms:modified xsi:type="dcterms:W3CDTF">2022-03-30T00:58:17Z</dcterms:modified>
</cp:coreProperties>
</file>