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8"/>
  </p:notesMasterIdLst>
  <p:handoutMasterIdLst>
    <p:handoutMasterId r:id="rId9"/>
  </p:handoutMasterIdLst>
  <p:sldIdLst>
    <p:sldId id="329" r:id="rId2"/>
    <p:sldId id="335" r:id="rId3"/>
    <p:sldId id="325" r:id="rId4"/>
    <p:sldId id="332" r:id="rId5"/>
    <p:sldId id="333" r:id="rId6"/>
    <p:sldId id="334" r:id="rId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73" d="100"/>
          <a:sy n="73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用机器指令和汇编指令编程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1—— </a:t>
            </a:r>
            <a:r>
              <a:rPr lang="en-US" altLang="zh-CN" dirty="0" err="1"/>
              <a:t>mov</a:t>
            </a:r>
            <a:r>
              <a:rPr lang="zh-CN" altLang="en-US" dirty="0"/>
              <a:t>、 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已知内存中有以下数据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74897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问题</a:t>
            </a:r>
            <a:r>
              <a:rPr lang="en-US" altLang="zh-CN" dirty="0"/>
              <a:t>1—— </a:t>
            </a:r>
            <a:r>
              <a:rPr lang="en-US" altLang="zh-CN" dirty="0" err="1"/>
              <a:t>mov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指令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用笔和纸自分析以下汇编程序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98" y="1944028"/>
            <a:ext cx="3331586" cy="45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666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1——</a:t>
            </a:r>
            <a:r>
              <a:rPr lang="en-US" altLang="zh-CN" dirty="0" err="1" smtClean="0"/>
              <a:t>mov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指令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中实现以下汇编程序，检验你分析结果是否正确。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如果你的分析结果与汇编不同请分析错误原因。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46960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2——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若内存有如下数据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5" y="1866821"/>
            <a:ext cx="8144272" cy="40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945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2——</a:t>
            </a:r>
            <a:r>
              <a:rPr lang="en-US" altLang="zh-CN" dirty="0" err="1" smtClean="0"/>
              <a:t>jmp</a:t>
            </a:r>
            <a:r>
              <a:rPr lang="zh-CN" altLang="en-US" dirty="0" smtClean="0"/>
              <a:t>指令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先用笔和纸分析：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写出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指令指令的顺序（用汇编写）。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执行后，</a:t>
            </a:r>
            <a:r>
              <a:rPr lang="en-US" altLang="zh-CN" dirty="0" smtClean="0"/>
              <a:t>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和其他相关寄存器中的数值。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中检验你的分析是否正确。如有错误，请分析原因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027167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 bldLvl="2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12286</TotalTime>
  <Words>136</Words>
  <Application>Microsoft Office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实验2 用机器指令和汇编指令编程</vt:lpstr>
      <vt:lpstr>问题1—— mov、 add、sub指令</vt:lpstr>
      <vt:lpstr>问题1—— mov、 add、sub指令</vt:lpstr>
      <vt:lpstr>问题1——mov、 add、sub指令</vt:lpstr>
      <vt:lpstr>问题2——jmp指令</vt:lpstr>
      <vt:lpstr>问题2——jmp指令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xianbo li</cp:lastModifiedBy>
  <cp:revision>182</cp:revision>
  <dcterms:created xsi:type="dcterms:W3CDTF">2011-01-25T00:30:23Z</dcterms:created>
  <dcterms:modified xsi:type="dcterms:W3CDTF">2017-09-21T03:50:09Z</dcterms:modified>
</cp:coreProperties>
</file>