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6"/>
  </p:notesMasterIdLst>
  <p:handoutMasterIdLst>
    <p:handoutMasterId r:id="rId7"/>
  </p:handoutMasterIdLst>
  <p:sldIdLst>
    <p:sldId id="329" r:id="rId2"/>
    <p:sldId id="335" r:id="rId3"/>
    <p:sldId id="336" r:id="rId4"/>
    <p:sldId id="334" r:id="rId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115" d="100"/>
          <a:sy n="115" d="100"/>
        </p:scale>
        <p:origin x="13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用机器指令和汇编指令编程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3713" y="1295400"/>
            <a:ext cx="8650287" cy="5181600"/>
          </a:xfrm>
        </p:spPr>
        <p:txBody>
          <a:bodyPr/>
          <a:lstStyle/>
          <a:p>
            <a:r>
              <a:rPr lang="zh-CN" altLang="en-US" dirty="0" smtClean="0"/>
              <a:t>已知内存中有以下数据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011616" cy="54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5586"/>
          <a:stretch/>
        </p:blipFill>
        <p:spPr>
          <a:xfrm>
            <a:off x="160203" y="1219200"/>
            <a:ext cx="7799318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09155"/>
            <a:ext cx="1905000" cy="35132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7586" t="18018" r="15000"/>
          <a:stretch/>
        </p:blipFill>
        <p:spPr>
          <a:xfrm>
            <a:off x="551221" y="2235705"/>
            <a:ext cx="5257800" cy="3467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39" y="5317760"/>
            <a:ext cx="1059682" cy="84682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477000" y="1828800"/>
            <a:ext cx="2057400" cy="4495800"/>
          </a:xfrm>
          <a:prstGeom prst="roundRect">
            <a:avLst>
              <a:gd name="adj" fmla="val 6162"/>
            </a:avLst>
          </a:prstGeom>
          <a:ln>
            <a:solidFill>
              <a:srgbClr val="0070C0"/>
            </a:solidFill>
          </a:ln>
        </p:spPr>
        <p:txBody>
          <a:bodyPr wrap="none" rtlCol="0" anchor="ctr">
            <a:spAutoFit/>
          </a:bodyPr>
          <a:lstStyle/>
          <a:p>
            <a:pPr algn="ctr" eaLnBrk="1" hangingPunct="1"/>
            <a:endParaRPr lang="zh-CN" altLang="en-US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4050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2——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指令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先用笔和纸分析：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写出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指令指令的顺序（用汇编写）。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执行后，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和其他相关寄存器中的数值。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中检验你的分析是否正确。如有错误，请分析原因。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027167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bldLvl="2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12387</TotalTime>
  <Words>69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实验3 用机器指令和汇编指令编程</vt:lpstr>
      <vt:lpstr>问题1</vt:lpstr>
      <vt:lpstr>问题2</vt:lpstr>
      <vt:lpstr>问题2——jmp指令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186</cp:revision>
  <dcterms:created xsi:type="dcterms:W3CDTF">2011-01-25T00:30:23Z</dcterms:created>
  <dcterms:modified xsi:type="dcterms:W3CDTF">2017-09-25T04:52:16Z</dcterms:modified>
</cp:coreProperties>
</file>