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4" r:id="rId1"/>
  </p:sldMasterIdLst>
  <p:notesMasterIdLst>
    <p:notesMasterId r:id="rId5"/>
  </p:notesMasterIdLst>
  <p:handoutMasterIdLst>
    <p:handoutMasterId r:id="rId6"/>
  </p:handoutMasterIdLst>
  <p:sldIdLst>
    <p:sldId id="329" r:id="rId2"/>
    <p:sldId id="335" r:id="rId3"/>
    <p:sldId id="336" r:id="rId4"/>
  </p:sldIdLst>
  <p:sldSz cx="9144000" cy="6858000" type="screen4x3"/>
  <p:notesSz cx="7099300" cy="10234613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3200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3200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3200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3200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3200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5pPr>
    <a:lvl6pPr marL="2286000" algn="l" defTabSz="914400" rtl="0" eaLnBrk="1" latinLnBrk="0" hangingPunct="1">
      <a:defRPr kumimoji="1" sz="3200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6pPr>
    <a:lvl7pPr marL="2743200" algn="l" defTabSz="914400" rtl="0" eaLnBrk="1" latinLnBrk="0" hangingPunct="1">
      <a:defRPr kumimoji="1" sz="3200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7pPr>
    <a:lvl8pPr marL="3200400" algn="l" defTabSz="914400" rtl="0" eaLnBrk="1" latinLnBrk="0" hangingPunct="1">
      <a:defRPr kumimoji="1" sz="3200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8pPr>
    <a:lvl9pPr marL="3657600" algn="l" defTabSz="914400" rtl="0" eaLnBrk="1" latinLnBrk="0" hangingPunct="1">
      <a:defRPr kumimoji="1" sz="3200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66FFFF"/>
    <a:srgbClr val="00CCFF"/>
    <a:srgbClr val="FF0000"/>
    <a:srgbClr val="4D4D4D"/>
    <a:srgbClr val="990000"/>
    <a:srgbClr val="FFCC66"/>
    <a:srgbClr val="FF9933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95345" autoAdjust="0"/>
  </p:normalViewPr>
  <p:slideViewPr>
    <p:cSldViewPr snapToObjects="1">
      <p:cViewPr varScale="1">
        <p:scale>
          <a:sx n="78" d="100"/>
          <a:sy n="78" d="100"/>
        </p:scale>
        <p:origin x="1080" y="9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70" d="100"/>
        <a:sy n="170" d="100"/>
      </p:scale>
      <p:origin x="0" y="0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 eaLnBrk="1" hangingPunct="1">
              <a:spcBef>
                <a:spcPct val="0"/>
              </a:spcBef>
              <a:buFontTx/>
              <a:buNone/>
              <a:defRPr sz="13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spcBef>
                <a:spcPct val="0"/>
              </a:spcBef>
              <a:buFontTx/>
              <a:buNone/>
              <a:defRPr sz="13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 eaLnBrk="1" hangingPunct="1">
              <a:spcBef>
                <a:spcPct val="0"/>
              </a:spcBef>
              <a:buFontTx/>
              <a:buNone/>
              <a:defRPr sz="13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spcBef>
                <a:spcPct val="0"/>
              </a:spcBef>
              <a:buFontTx/>
              <a:buNone/>
              <a:defRPr sz="13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7D7279B8-D52C-47AB-9562-51965C49CE0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397197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 eaLnBrk="1" hangingPunct="1">
              <a:spcBef>
                <a:spcPct val="0"/>
              </a:spcBef>
              <a:buFontTx/>
              <a:buNone/>
              <a:defRPr sz="13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spcBef>
                <a:spcPct val="0"/>
              </a:spcBef>
              <a:buFontTx/>
              <a:buNone/>
              <a:defRPr sz="13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 eaLnBrk="1" hangingPunct="1">
              <a:spcBef>
                <a:spcPct val="0"/>
              </a:spcBef>
              <a:buFontTx/>
              <a:buNone/>
              <a:defRPr sz="13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spcBef>
                <a:spcPct val="0"/>
              </a:spcBef>
              <a:buFontTx/>
              <a:buNone/>
              <a:defRPr sz="13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A6C98B56-58AA-4870-BD28-33A9AC5AEF8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263221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对角圆角矩形 3"/>
          <p:cNvSpPr/>
          <p:nvPr/>
        </p:nvSpPr>
        <p:spPr bwMode="auto">
          <a:xfrm>
            <a:off x="76200" y="112713"/>
            <a:ext cx="8932863" cy="1046162"/>
          </a:xfrm>
          <a:prstGeom prst="round2DiagRect">
            <a:avLst>
              <a:gd name="adj1" fmla="val 40295"/>
              <a:gd name="adj2" fmla="val 0"/>
            </a:avLst>
          </a:prstGeom>
          <a:solidFill>
            <a:srgbClr val="CCEC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eaLnBrk="1" hangingPunct="1">
              <a:defRPr/>
            </a:pPr>
            <a:endParaRPr lang="zh-CN" altLang="en-US"/>
          </a:p>
        </p:txBody>
      </p:sp>
      <p:pic>
        <p:nvPicPr>
          <p:cNvPr id="5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13"/>
          <a:stretch>
            <a:fillRect/>
          </a:stretch>
        </p:blipFill>
        <p:spPr bwMode="auto">
          <a:xfrm>
            <a:off x="1219200" y="304800"/>
            <a:ext cx="226218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3962400" y="300038"/>
            <a:ext cx="4724400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defRPr/>
            </a:pPr>
            <a:r>
              <a:rPr lang="zh-CN" altLang="en-US" sz="3200" smtClean="0">
                <a:solidFill>
                  <a:srgbClr val="004EA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信息科学与技术学院</a:t>
            </a:r>
          </a:p>
        </p:txBody>
      </p:sp>
      <p:pic>
        <p:nvPicPr>
          <p:cNvPr id="7" name="图片 9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3" y="228600"/>
            <a:ext cx="785812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54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776288" y="1431953"/>
            <a:ext cx="7772400" cy="2073247"/>
          </a:xfrm>
        </p:spPr>
        <p:txBody>
          <a:bodyPr/>
          <a:lstStyle>
            <a:lvl1pPr algn="ctr">
              <a:defRPr sz="4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6554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 smtClean="0"/>
              <a:t>单击以编辑母版副标题样式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0331274"/>
      </p:ext>
    </p:extLst>
  </p:cSld>
  <p:clrMapOvr>
    <a:masterClrMapping/>
  </p:clrMapOvr>
  <p:transition spd="med">
    <p:pull dir="r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lang="zh-CN" altLang="en-US" dirty="0"/>
            </a:lvl1pPr>
          </a:lstStyle>
          <a:p>
            <a:pPr lv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lang="zh-CN" altLang="en-US" dirty="0" smtClean="0"/>
            </a:lvl1pPr>
            <a:lvl2pPr>
              <a:defRPr lang="zh-CN" altLang="en-US" dirty="0" smtClean="0"/>
            </a:lvl2pPr>
            <a:lvl3pPr>
              <a:defRPr lang="zh-CN" altLang="en-US" dirty="0" smtClean="0"/>
            </a:lvl3pPr>
            <a:lvl4pPr>
              <a:defRPr lang="zh-CN" altLang="en-US" dirty="0" smtClean="0"/>
            </a:lvl4pPr>
            <a:lvl5pPr>
              <a:defRPr lang="zh-CN" altLang="en-US" dirty="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3385908"/>
      </p:ext>
    </p:extLst>
  </p:cSld>
  <p:clrMapOvr>
    <a:masterClrMapping/>
  </p:clrMapOvr>
  <p:transition spd="med">
    <p:pull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28600" y="1295400"/>
            <a:ext cx="41910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24400" y="1295400"/>
            <a:ext cx="4238926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6607538"/>
      </p:ext>
    </p:extLst>
  </p:cSld>
  <p:clrMapOvr>
    <a:masterClrMapping/>
  </p:clrMapOvr>
  <p:transition spd="med">
    <p:pull dir="r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3903812"/>
      </p:ext>
    </p:extLst>
  </p:cSld>
  <p:clrMapOvr>
    <a:masterClrMapping/>
  </p:clrMapOvr>
  <p:transition spd="med">
    <p:pull dir="r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20" name="Rectangle 8"/>
          <p:cNvSpPr>
            <a:spLocks noChangeArrowheads="1"/>
          </p:cNvSpPr>
          <p:nvPr/>
        </p:nvSpPr>
        <p:spPr bwMode="gray">
          <a:xfrm flipV="1">
            <a:off x="233363" y="1120775"/>
            <a:ext cx="8774112" cy="46038"/>
          </a:xfrm>
          <a:prstGeom prst="rect">
            <a:avLst/>
          </a:prstGeom>
          <a:gradFill rotWithShape="0">
            <a:gsLst>
              <a:gs pos="36000">
                <a:srgbClr val="004EA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27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69988" y="168275"/>
            <a:ext cx="7793037" cy="86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295400"/>
            <a:ext cx="8650288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pic>
        <p:nvPicPr>
          <p:cNvPr id="1029" name="图片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3" y="228600"/>
            <a:ext cx="785812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文本框 3"/>
          <p:cNvSpPr txBox="1">
            <a:spLocks noChangeArrowheads="1"/>
          </p:cNvSpPr>
          <p:nvPr/>
        </p:nvSpPr>
        <p:spPr bwMode="auto">
          <a:xfrm>
            <a:off x="8397875" y="6477000"/>
            <a:ext cx="6096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defRPr/>
            </a:pPr>
            <a:fld id="{4AC5B803-3B98-4E8B-8EE5-74D9CA75D156}" type="slidenum">
              <a:rPr lang="en-US" altLang="zh-CN" sz="1200" smtClean="0"/>
              <a:pPr algn="r" eaLnBrk="1" hangingPunct="1">
                <a:defRPr/>
              </a:pPr>
              <a:t>‹#›</a:t>
            </a:fld>
            <a:endParaRPr lang="zh-CN" altLang="en-US" sz="1200" smtClean="0"/>
          </a:p>
        </p:txBody>
      </p:sp>
    </p:spTree>
    <p:extLst>
      <p:ext uri="{BB962C8B-B14F-4D97-AF65-F5344CB8AC3E}">
        <p14:creationId xmlns:p14="http://schemas.microsoft.com/office/powerpoint/2010/main" val="2589571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5" r:id="rId1"/>
    <p:sldLayoutId id="2147484066" r:id="rId2"/>
    <p:sldLayoutId id="2147484067" r:id="rId3"/>
    <p:sldLayoutId id="2147484068" r:id="rId4"/>
  </p:sldLayoutIdLst>
  <p:transition spd="med">
    <p:pull dir="r"/>
  </p:transition>
  <p:timing>
    <p:tnLst>
      <p:par>
        <p:cTn id="1" dur="indefinite" restart="never" nodeType="tmRoot"/>
      </p:par>
    </p:tnLst>
  </p:timing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lang="zh-CN" altLang="en-US" sz="4000" dirty="0">
          <a:solidFill>
            <a:schemeClr val="tx2"/>
          </a:solidFill>
          <a:latin typeface="Times New Roman" panose="02020603050405020304" pitchFamily="18" charset="0"/>
          <a:ea typeface="黑体" panose="02010609060101010101" pitchFamily="49" charset="-122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anose="02020603050405020304" pitchFamily="18" charset="0"/>
          <a:ea typeface="黑体" panose="02010609060101010101" pitchFamily="49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anose="02020603050405020304" pitchFamily="18" charset="0"/>
          <a:ea typeface="黑体" panose="02010609060101010101" pitchFamily="49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anose="02020603050405020304" pitchFamily="18" charset="0"/>
          <a:ea typeface="黑体" panose="02010609060101010101" pitchFamily="49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anose="02020603050405020304" pitchFamily="18" charset="0"/>
          <a:ea typeface="黑体" panose="02010609060101010101" pitchFamily="49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lang="zh-CN" altLang="en-US" sz="2800" dirty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lang="zh-CN" altLang="en-US" sz="2800" dirty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7254"/>
        </a:buClr>
        <a:buSzPct val="50000"/>
        <a:buFont typeface="Wingdings" panose="05000000000000000000" pitchFamily="2" charset="2"/>
        <a:buChar char="p"/>
        <a:defRPr lang="zh-CN" altLang="en-US" sz="2800" dirty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lang="zh-CN" altLang="en-US" sz="2800" dirty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lang="zh-CN" altLang="en-US" sz="2800" dirty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实验</a:t>
            </a:r>
            <a:r>
              <a:rPr lang="en-US" altLang="zh-CN" dirty="0"/>
              <a:t>5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[</a:t>
            </a:r>
            <a:r>
              <a:rPr lang="en-US" altLang="zh-CN" dirty="0" err="1" smtClean="0"/>
              <a:t>bx</a:t>
            </a:r>
            <a:r>
              <a:rPr lang="en-US" altLang="zh-CN" dirty="0" smtClean="0"/>
              <a:t>]</a:t>
            </a:r>
            <a:r>
              <a:rPr lang="zh-CN" altLang="en-US" dirty="0" smtClean="0"/>
              <a:t>、</a:t>
            </a:r>
            <a:r>
              <a:rPr lang="en-US" altLang="zh-CN" dirty="0" smtClean="0"/>
              <a:t>loop</a:t>
            </a:r>
            <a:r>
              <a:rPr lang="zh-CN" altLang="en-US" dirty="0" smtClean="0"/>
              <a:t>的使用和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多个段的程序</a:t>
            </a:r>
            <a:endParaRPr lang="zh-CN" altLang="en-US" dirty="0"/>
          </a:p>
        </p:txBody>
      </p:sp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7554150"/>
      </p:ext>
    </p:extLst>
  </p:cSld>
  <p:clrMapOvr>
    <a:masterClrMapping/>
  </p:clrMapOvr>
  <p:transition spd="med">
    <p:pull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367" y="1303026"/>
            <a:ext cx="7920880" cy="624138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1145606" y="1912255"/>
            <a:ext cx="6703343" cy="4862528"/>
            <a:chOff x="1145606" y="1912255"/>
            <a:chExt cx="6703343" cy="4862528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87624" y="1912255"/>
              <a:ext cx="1656184" cy="567835"/>
            </a:xfrm>
            <a:prstGeom prst="rect">
              <a:avLst/>
            </a:prstGeom>
          </p:spPr>
        </p:pic>
        <p:pic>
          <p:nvPicPr>
            <p:cNvPr id="4" name="图片 3"/>
            <p:cNvPicPr>
              <a:picLocks noChangeAspect="1"/>
            </p:cNvPicPr>
            <p:nvPr/>
          </p:nvPicPr>
          <p:blipFill rotWithShape="1">
            <a:blip r:embed="rId4"/>
            <a:srcRect b="21957"/>
            <a:stretch/>
          </p:blipFill>
          <p:spPr>
            <a:xfrm>
              <a:off x="1145606" y="2429563"/>
              <a:ext cx="6703343" cy="4345220"/>
            </a:xfrm>
            <a:prstGeom prst="rect">
              <a:avLst/>
            </a:prstGeom>
          </p:spPr>
        </p:pic>
      </p:grpSp>
      <p:sp>
        <p:nvSpPr>
          <p:cNvPr id="9" name="文本框 8"/>
          <p:cNvSpPr txBox="1"/>
          <p:nvPr/>
        </p:nvSpPr>
        <p:spPr>
          <a:xfrm>
            <a:off x="827584" y="1259468"/>
            <a:ext cx="504056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sz="1600"/>
          </a:p>
        </p:txBody>
      </p:sp>
    </p:spTree>
    <p:extLst>
      <p:ext uri="{BB962C8B-B14F-4D97-AF65-F5344CB8AC3E}">
        <p14:creationId xmlns:p14="http://schemas.microsoft.com/office/powerpoint/2010/main" val="1681394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295400"/>
            <a:ext cx="8724662" cy="272645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3982880"/>
            <a:ext cx="2766166" cy="2533097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65932" y="1256423"/>
            <a:ext cx="504056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sz="1600"/>
          </a:p>
        </p:txBody>
      </p:sp>
    </p:spTree>
    <p:extLst>
      <p:ext uri="{BB962C8B-B14F-4D97-AF65-F5344CB8AC3E}">
        <p14:creationId xmlns:p14="http://schemas.microsoft.com/office/powerpoint/2010/main" val="772740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接口技术2011模板</Template>
  <TotalTime>14185</TotalTime>
  <Words>6</Words>
  <Application>Microsoft Office PowerPoint</Application>
  <PresentationFormat>全屏显示(4:3)</PresentationFormat>
  <Paragraphs>3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黑体</vt:lpstr>
      <vt:lpstr>楷体</vt:lpstr>
      <vt:lpstr>宋体</vt:lpstr>
      <vt:lpstr>Tahoma</vt:lpstr>
      <vt:lpstr>Times New Roman</vt:lpstr>
      <vt:lpstr>Wingdings</vt:lpstr>
      <vt:lpstr>Blends</vt:lpstr>
      <vt:lpstr>实验5 [bx]、loop的使用和 多个段的程序</vt:lpstr>
      <vt:lpstr>问题1</vt:lpstr>
      <vt:lpstr>问题2</vt:lpstr>
    </vt:vector>
  </TitlesOfParts>
  <Company>bupt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微机原理与接口技术</dc:title>
  <dc:creator>zhou feng</dc:creator>
  <cp:lastModifiedBy>ylj</cp:lastModifiedBy>
  <cp:revision>197</cp:revision>
  <dcterms:created xsi:type="dcterms:W3CDTF">2011-01-25T00:30:23Z</dcterms:created>
  <dcterms:modified xsi:type="dcterms:W3CDTF">2017-10-16T05:28:11Z</dcterms:modified>
</cp:coreProperties>
</file>