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1"/>
  </p:sldMasterIdLst>
  <p:notesMasterIdLst>
    <p:notesMasterId r:id="rId5"/>
  </p:notesMasterIdLst>
  <p:handoutMasterIdLst>
    <p:handoutMasterId r:id="rId6"/>
  </p:handoutMasterIdLst>
  <p:sldIdLst>
    <p:sldId id="329" r:id="rId2"/>
    <p:sldId id="335" r:id="rId3"/>
    <p:sldId id="336" r:id="rId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00CCFF"/>
    <a:srgbClr val="FF0000"/>
    <a:srgbClr val="4D4D4D"/>
    <a:srgbClr val="990000"/>
    <a:srgbClr val="FFCC66"/>
    <a:srgbClr val="FF99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345" autoAdjust="0"/>
  </p:normalViewPr>
  <p:slideViewPr>
    <p:cSldViewPr snapToObjects="1">
      <p:cViewPr varScale="1">
        <p:scale>
          <a:sx n="78" d="100"/>
          <a:sy n="78" d="100"/>
        </p:scale>
        <p:origin x="108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7279B8-D52C-47AB-9562-51965C49C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719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C98B56-58AA-4870-BD28-33A9AC5AEF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 bwMode="auto">
          <a:xfrm>
            <a:off x="76200" y="112713"/>
            <a:ext cx="8932863" cy="1046162"/>
          </a:xfrm>
          <a:prstGeom prst="round2DiagRect">
            <a:avLst>
              <a:gd name="adj1" fmla="val 40295"/>
              <a:gd name="adj2" fmla="val 0"/>
            </a:avLst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3"/>
          <a:stretch>
            <a:fillRect/>
          </a:stretch>
        </p:blipFill>
        <p:spPr bwMode="auto">
          <a:xfrm>
            <a:off x="1219200" y="304800"/>
            <a:ext cx="2262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962400" y="300038"/>
            <a:ext cx="4724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3200" smtClean="0">
                <a:solidFill>
                  <a:srgbClr val="004EA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</a:t>
            </a:r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8600"/>
            <a:ext cx="78581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6288" y="1431953"/>
            <a:ext cx="7772400" cy="2073247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33127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dirty="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38590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191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38926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60753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03812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/>
        </p:nvSpPr>
        <p:spPr bwMode="gray">
          <a:xfrm flipV="1">
            <a:off x="233363" y="1120775"/>
            <a:ext cx="8774112" cy="46038"/>
          </a:xfrm>
          <a:prstGeom prst="rect">
            <a:avLst/>
          </a:prstGeom>
          <a:gradFill rotWithShape="0">
            <a:gsLst>
              <a:gs pos="36000">
                <a:srgbClr val="004EA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168275"/>
            <a:ext cx="77930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502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8600"/>
            <a:ext cx="78581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文本框 3"/>
          <p:cNvSpPr txBox="1">
            <a:spLocks noChangeArrowheads="1"/>
          </p:cNvSpPr>
          <p:nvPr/>
        </p:nvSpPr>
        <p:spPr bwMode="auto">
          <a:xfrm>
            <a:off x="8397875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AC5B803-3B98-4E8B-8EE5-74D9CA75D156}" type="slidenum">
              <a:rPr lang="en-US" altLang="zh-CN" sz="1200" smtClean="0"/>
              <a:pPr algn="r" eaLnBrk="1" hangingPunct="1">
                <a:defRPr/>
              </a:pPr>
              <a:t>‹#›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58957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</p:sldLayoutIdLst>
  <p:transition spd="med">
    <p:pull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000" dirty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254"/>
        </a:buClr>
        <a:buSzPct val="50000"/>
        <a:buFont typeface="Wingdings" panose="05000000000000000000" pitchFamily="2" charset="2"/>
        <a:buChar char="p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10</a:t>
            </a:r>
            <a:br>
              <a:rPr lang="en-US" altLang="zh-CN" dirty="0" smtClean="0"/>
            </a:br>
            <a:r>
              <a:rPr lang="zh-CN" altLang="zh-CN" dirty="0" smtClean="0"/>
              <a:t>字符串</a:t>
            </a:r>
            <a:r>
              <a:rPr lang="zh-CN" altLang="en-US" dirty="0" smtClean="0"/>
              <a:t>字母</a:t>
            </a:r>
            <a:r>
              <a:rPr lang="zh-CN" altLang="zh-CN" dirty="0" smtClean="0"/>
              <a:t>大小写转换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程序设计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5415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编写一个子程序 </a:t>
            </a:r>
            <a:r>
              <a:rPr lang="en-US" altLang="zh-CN" dirty="0" smtClean="0"/>
              <a:t>letter </a:t>
            </a:r>
            <a:r>
              <a:rPr lang="zh-CN" altLang="en-US" dirty="0" smtClean="0"/>
              <a:t>，将以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（不是字符‘</a:t>
            </a:r>
            <a:r>
              <a:rPr lang="en-US" altLang="zh-CN" dirty="0" smtClean="0"/>
              <a:t>0</a:t>
            </a:r>
            <a:r>
              <a:rPr lang="zh-CN" altLang="en-US" dirty="0" smtClean="0"/>
              <a:t>’）结尾的字符串中小写字母转换为大写字母。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48" y="2815223"/>
            <a:ext cx="8327908" cy="165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30374" y="1220369"/>
            <a:ext cx="7651264" cy="5583812"/>
            <a:chOff x="630374" y="1220369"/>
            <a:chExt cx="7651264" cy="558381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374" y="2688757"/>
              <a:ext cx="2861506" cy="411542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3410" y="1220369"/>
              <a:ext cx="7528228" cy="1468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548280"/>
      </p:ext>
    </p:extLst>
  </p:cSld>
  <p:clrMapOvr>
    <a:masterClrMapping/>
  </p:clrMapOvr>
  <p:transition spd="med">
    <p:pull dir="r"/>
  </p:transition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接口技术2011模板</Template>
  <TotalTime>15610</TotalTime>
  <Words>31</Words>
  <Application>Microsoft Office PowerPoint</Application>
  <PresentationFormat>全屏显示(4:3)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黑体</vt:lpstr>
      <vt:lpstr>楷体</vt:lpstr>
      <vt:lpstr>宋体</vt:lpstr>
      <vt:lpstr>Tahoma</vt:lpstr>
      <vt:lpstr>Times New Roman</vt:lpstr>
      <vt:lpstr>Wingdings</vt:lpstr>
      <vt:lpstr>Blends</vt:lpstr>
      <vt:lpstr>实验10 字符串字母大小写转换 程序设计</vt:lpstr>
      <vt:lpstr>问题1</vt:lpstr>
      <vt:lpstr>问题1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</dc:title>
  <dc:creator>zhou feng</dc:creator>
  <cp:lastModifiedBy>ylj</cp:lastModifiedBy>
  <cp:revision>207</cp:revision>
  <dcterms:created xsi:type="dcterms:W3CDTF">2011-01-25T00:30:23Z</dcterms:created>
  <dcterms:modified xsi:type="dcterms:W3CDTF">2017-11-20T05:19:58Z</dcterms:modified>
</cp:coreProperties>
</file>